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6.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7.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8.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9.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10.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theme/theme11.xml" ContentType="application/vnd.openxmlformats-officedocument.theme+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12.xml" ContentType="application/vnd.openxmlformats-officedocument.theme+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theme/theme13.xml" ContentType="application/vnd.openxmlformats-officedocument.theme+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06" r:id="rId4"/>
    <p:sldMasterId id="2147484034" r:id="rId5"/>
    <p:sldMasterId id="2147484171" r:id="rId6"/>
    <p:sldMasterId id="2147484205" r:id="rId7"/>
    <p:sldMasterId id="2147484217" r:id="rId8"/>
    <p:sldMasterId id="2147484265" r:id="rId9"/>
    <p:sldMasterId id="2147484311" r:id="rId10"/>
    <p:sldMasterId id="2147484344" r:id="rId11"/>
    <p:sldMasterId id="2147484529" r:id="rId12"/>
    <p:sldMasterId id="2147484592" r:id="rId13"/>
    <p:sldMasterId id="2147484669" r:id="rId14"/>
    <p:sldMasterId id="2147484686" r:id="rId15"/>
    <p:sldMasterId id="2147484728" r:id="rId16"/>
    <p:sldMasterId id="2147484761" r:id="rId17"/>
  </p:sldMasterIdLst>
  <p:notesMasterIdLst>
    <p:notesMasterId r:id="rId42"/>
  </p:notesMasterIdLst>
  <p:sldIdLst>
    <p:sldId id="2439" r:id="rId18"/>
    <p:sldId id="257" r:id="rId19"/>
    <p:sldId id="1551" r:id="rId20"/>
    <p:sldId id="258" r:id="rId21"/>
    <p:sldId id="2440" r:id="rId22"/>
    <p:sldId id="263" r:id="rId23"/>
    <p:sldId id="273" r:id="rId24"/>
    <p:sldId id="2441" r:id="rId25"/>
    <p:sldId id="2093" r:id="rId26"/>
    <p:sldId id="2081" r:id="rId27"/>
    <p:sldId id="2225" r:id="rId28"/>
    <p:sldId id="2447" r:id="rId29"/>
    <p:sldId id="2448" r:id="rId30"/>
    <p:sldId id="2449" r:id="rId31"/>
    <p:sldId id="2446" r:id="rId32"/>
    <p:sldId id="2226" r:id="rId33"/>
    <p:sldId id="2228" r:id="rId34"/>
    <p:sldId id="2227" r:id="rId35"/>
    <p:sldId id="274" r:id="rId36"/>
    <p:sldId id="1452" r:id="rId37"/>
    <p:sldId id="2192" r:id="rId38"/>
    <p:sldId id="2191" r:id="rId39"/>
    <p:sldId id="270" r:id="rId40"/>
    <p:sldId id="2445" r:id="rId41"/>
  </p:sldIdLst>
  <p:sldSz cx="9144000" cy="5143500" type="screen16x9"/>
  <p:notesSz cx="6858000" cy="287655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DeCarli" initials="MD" lastIdx="15" clrIdx="0">
    <p:extLst>
      <p:ext uri="{19B8F6BF-5375-455C-9EA6-DF929625EA0E}">
        <p15:presenceInfo xmlns:p15="http://schemas.microsoft.com/office/powerpoint/2012/main" userId="S::mdecarli@desire2learn.com::36a9696f-9299-42f2-9d87-43efa8a24889" providerId="AD"/>
      </p:ext>
    </p:extLst>
  </p:cmAuthor>
  <p:cmAuthor id="2" name="Ivy Gregory" initials="IG" lastIdx="9" clrIdx="1">
    <p:extLst>
      <p:ext uri="{19B8F6BF-5375-455C-9EA6-DF929625EA0E}">
        <p15:presenceInfo xmlns:p15="http://schemas.microsoft.com/office/powerpoint/2012/main" userId="S-1-5-21-514718743-193498624-3262294200-11027" providerId="AD"/>
      </p:ext>
    </p:extLst>
  </p:cmAuthor>
  <p:cmAuthor id="3" name="Laurie Soper" initials="LS" lastIdx="30" clrIdx="2">
    <p:extLst>
      <p:ext uri="{19B8F6BF-5375-455C-9EA6-DF929625EA0E}">
        <p15:presenceInfo xmlns:p15="http://schemas.microsoft.com/office/powerpoint/2012/main" userId="S::lsoper@desire2learn.com::83356aa0-7ced-43fe-8098-b97b9dde20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EF8020"/>
    <a:srgbClr val="ED7D31"/>
    <a:srgbClr val="E87511"/>
    <a:srgbClr val="009FBA"/>
    <a:srgbClr val="29A6FF"/>
    <a:srgbClr val="FFBA59"/>
    <a:srgbClr val="EA82FF"/>
    <a:srgbClr val="8CCD5A"/>
    <a:srgbClr val="AFA1F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036844-F287-4C39-B16D-6F851BC42045}" v="1" dt="2020-11-27T15:26:15.318"/>
  </p1510:revLst>
</p1510:revInfo>
</file>

<file path=ppt/tableStyles.xml><?xml version="1.0" encoding="utf-8"?>
<a:tblStyleLst xmlns:a="http://schemas.openxmlformats.org/drawingml/2006/main" def="{C0CBBCDA-9909-4042-961D-951BF3F0542A}">
  <a:tblStyle styleId="{C0CBBCDA-9909-4042-961D-951BF3F0542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777" autoAdjust="0"/>
  </p:normalViewPr>
  <p:slideViewPr>
    <p:cSldViewPr snapToGrid="0">
      <p:cViewPr varScale="1">
        <p:scale>
          <a:sx n="90" d="100"/>
          <a:sy n="90" d="100"/>
        </p:scale>
        <p:origin x="6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commentAuthors" Target="commentAuthors.xml"/><Relationship Id="rId48" Type="http://schemas.microsoft.com/office/2015/10/relationships/revisionInfo" Target="revisionInfo.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theme" Target="theme/theme1.xml"/><Relationship Id="rId20" Type="http://schemas.openxmlformats.org/officeDocument/2006/relationships/slide" Target="slides/slide3.xml"/><Relationship Id="rId4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1440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Next we’ll head into a live demo to show you more assessment and feedback options in Brightspace</a:t>
            </a:r>
          </a:p>
          <a:p>
            <a:r>
              <a:rPr lang="en-US" dirty="0"/>
              <a:t>Note: The learning objectives on this slide can be personalized to meet the needs for your District and attendees</a:t>
            </a:r>
          </a:p>
          <a:p>
            <a:endParaRPr lang="en-US" dirty="0"/>
          </a:p>
        </p:txBody>
      </p:sp>
    </p:spTree>
    <p:extLst>
      <p:ext uri="{BB962C8B-B14F-4D97-AF65-F5344CB8AC3E}">
        <p14:creationId xmlns:p14="http://schemas.microsoft.com/office/powerpoint/2010/main" val="3494992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f78703e6e_0_795: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f78703e6e_0_795: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dirty="0"/>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dirty="0"/>
              <a:t>Another option is to let your attendees know these how-to slides are in the slide deck for them to reference, and hide the remaining slides during the live webinar, and unhide them prior to send the slide deck to your attendees after the webinar.</a:t>
            </a:r>
          </a:p>
          <a:p>
            <a:pPr marL="0" lvl="0" indent="0" algn="l" rtl="0">
              <a:spcBef>
                <a:spcPts val="360"/>
              </a:spcBef>
              <a:spcAft>
                <a:spcPts val="0"/>
              </a:spcAft>
              <a:buNone/>
            </a:pPr>
            <a:endParaRPr dirty="0"/>
          </a:p>
        </p:txBody>
      </p:sp>
      <p:sp>
        <p:nvSpPr>
          <p:cNvPr id="271" name="Google Shape;271;g5f78703e6e_0_795: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016630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f78703e6e_0_795: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f78703e6e_0_795: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dirty="0"/>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dirty="0"/>
              <a:t>Another option is to let your attendees know these how-to slides are in the slide deck for them to reference, and hide the remaining slides during the live webinar, and unhide them prior to send the slide deck to your attendees after the webinar.</a:t>
            </a:r>
          </a:p>
          <a:p>
            <a:pPr marL="0" lvl="0" indent="0" algn="l" rtl="0">
              <a:spcBef>
                <a:spcPts val="360"/>
              </a:spcBef>
              <a:spcAft>
                <a:spcPts val="0"/>
              </a:spcAft>
              <a:buNone/>
            </a:pPr>
            <a:endParaRPr dirty="0"/>
          </a:p>
        </p:txBody>
      </p:sp>
      <p:sp>
        <p:nvSpPr>
          <p:cNvPr id="271" name="Google Shape;271;g5f78703e6e_0_795: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680300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f78703e6e_0_795: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f78703e6e_0_795: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dirty="0"/>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dirty="0"/>
              <a:t>Another option is to let your attendees know these how-to slides are in the slide deck for them to reference, and hide the remaining slides during the live webinar, and unhide them prior to send the slide deck to your attendees after the webinar.</a:t>
            </a:r>
          </a:p>
          <a:p>
            <a:pPr marL="0" lvl="0" indent="0" algn="l" rtl="0">
              <a:spcBef>
                <a:spcPts val="360"/>
              </a:spcBef>
              <a:spcAft>
                <a:spcPts val="0"/>
              </a:spcAft>
              <a:buNone/>
            </a:pPr>
            <a:endParaRPr dirty="0"/>
          </a:p>
        </p:txBody>
      </p:sp>
      <p:sp>
        <p:nvSpPr>
          <p:cNvPr id="271" name="Google Shape;271;g5f78703e6e_0_795: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793647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f78703e6e_0_795: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f78703e6e_0_795: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dirty="0"/>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dirty="0"/>
              <a:t>Another option is to let your attendees know these how-to slides are in the slide deck for them to reference, and hide the remaining slides during the live webinar, and unhide them prior to send the slide deck to your attendees after the webinar.</a:t>
            </a:r>
          </a:p>
          <a:p>
            <a:pPr marL="0" lvl="0" indent="0" algn="l" rtl="0">
              <a:spcBef>
                <a:spcPts val="360"/>
              </a:spcBef>
              <a:spcAft>
                <a:spcPts val="0"/>
              </a:spcAft>
              <a:buNone/>
            </a:pPr>
            <a:endParaRPr dirty="0"/>
          </a:p>
        </p:txBody>
      </p:sp>
      <p:sp>
        <p:nvSpPr>
          <p:cNvPr id="271" name="Google Shape;271;g5f78703e6e_0_795: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123677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f78703e6e_0_795: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f78703e6e_0_795: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dirty="0"/>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dirty="0"/>
              <a:t>Another option is to let your attendees know these how-to slides are in the slide deck for them to reference, and hide the remaining slides during the live webinar, and unhide them prior to send the slide deck to your attendees after the webinar.</a:t>
            </a:r>
          </a:p>
          <a:p>
            <a:pPr marL="0" lvl="0" indent="0" algn="l" rtl="0">
              <a:spcBef>
                <a:spcPts val="360"/>
              </a:spcBef>
              <a:spcAft>
                <a:spcPts val="0"/>
              </a:spcAft>
              <a:buNone/>
            </a:pPr>
            <a:endParaRPr dirty="0"/>
          </a:p>
        </p:txBody>
      </p:sp>
      <p:sp>
        <p:nvSpPr>
          <p:cNvPr id="271" name="Google Shape;271;g5f78703e6e_0_795: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017894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f78703e6e_0_795: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f78703e6e_0_795: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dirty="0"/>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dirty="0"/>
              <a:t>Another option is to let your attendees know these how-to slides are in the slide deck for them to reference, and hide the remaining slides during the live webinar, and unhide them prior to send the slide deck to your attendees after the webinar.</a:t>
            </a:r>
          </a:p>
          <a:p>
            <a:pPr marL="0" lvl="0" indent="0" algn="l" rtl="0">
              <a:spcBef>
                <a:spcPts val="360"/>
              </a:spcBef>
              <a:spcAft>
                <a:spcPts val="0"/>
              </a:spcAft>
              <a:buNone/>
            </a:pPr>
            <a:endParaRPr dirty="0"/>
          </a:p>
        </p:txBody>
      </p:sp>
      <p:sp>
        <p:nvSpPr>
          <p:cNvPr id="271" name="Google Shape;271;g5f78703e6e_0_795: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125070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f78703e6e_0_795: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f78703e6e_0_795: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dirty="0"/>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dirty="0"/>
              <a:t>Another option is to let your attendees know these how-to slides are in the slide deck for them to reference, and hide the remaining slides during the live webinar, and unhide them prior to send the slide deck to your attendees after the webinar.</a:t>
            </a:r>
          </a:p>
          <a:p>
            <a:pPr marL="0" lvl="0" indent="0" algn="l" rtl="0">
              <a:spcBef>
                <a:spcPts val="360"/>
              </a:spcBef>
              <a:spcAft>
                <a:spcPts val="0"/>
              </a:spcAft>
              <a:buNone/>
            </a:pPr>
            <a:endParaRPr dirty="0"/>
          </a:p>
        </p:txBody>
      </p:sp>
      <p:sp>
        <p:nvSpPr>
          <p:cNvPr id="271" name="Google Shape;271;g5f78703e6e_0_795: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216509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f78703e6e_0_795: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f78703e6e_0_795: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dirty="0"/>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dirty="0"/>
              <a:t>Another option is to let your attendees know these how-to slides are in the slide deck for them to reference, and hide the remaining slides during the live webinar, and unhide them prior to send the slide deck to your attendees after the webinar.</a:t>
            </a:r>
          </a:p>
          <a:p>
            <a:pPr marL="0" lvl="0" indent="0" algn="l" rtl="0">
              <a:spcBef>
                <a:spcPts val="360"/>
              </a:spcBef>
              <a:spcAft>
                <a:spcPts val="0"/>
              </a:spcAft>
              <a:buNone/>
            </a:pPr>
            <a:endParaRPr dirty="0"/>
          </a:p>
        </p:txBody>
      </p:sp>
      <p:sp>
        <p:nvSpPr>
          <p:cNvPr id="271" name="Google Shape;271;g5f78703e6e_0_795: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325165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 are some sample Discussion activities you could try with your students!</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37104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4"/>
        <p:cNvGrpSpPr/>
        <p:nvPr/>
      </p:nvGrpSpPr>
      <p:grpSpPr>
        <a:xfrm>
          <a:off x="0" y="0"/>
          <a:ext cx="0" cy="0"/>
          <a:chOff x="0" y="0"/>
          <a:chExt cx="0" cy="0"/>
        </a:xfrm>
      </p:grpSpPr>
      <p:sp>
        <p:nvSpPr>
          <p:cNvPr id="2405" name="Google Shape;2405;g58cfa7db80_4_2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6" name="Google Shape;2406;g58cfa7db80_4_20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This webinar will cover more options for assessment and feedback in Brightspace and focus on the Quizzes tool and the Discussions tool.</a:t>
            </a:r>
          </a:p>
          <a:p>
            <a:pPr marL="0" lvl="0" indent="0" algn="l">
              <a:spcBef>
                <a:spcPts val="0"/>
              </a:spcBef>
              <a:spcAft>
                <a:spcPts val="0"/>
              </a:spcAft>
              <a:buNone/>
            </a:pPr>
            <a:endParaRPr lang="en-US" dirty="0"/>
          </a:p>
          <a:p>
            <a:pPr marL="0" indent="0">
              <a:buNone/>
            </a:pPr>
            <a:endParaRPr lang="en-US" dirty="0"/>
          </a:p>
          <a:p>
            <a:pPr marL="0" indent="0">
              <a:buNone/>
            </a:pPr>
            <a:endParaRPr lang="en-US" dirty="0"/>
          </a:p>
        </p:txBody>
      </p:sp>
      <p:sp>
        <p:nvSpPr>
          <p:cNvPr id="2407" name="Google Shape;2407;g58cfa7db80_4_20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54571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5"/>
        <p:cNvGrpSpPr/>
        <p:nvPr/>
      </p:nvGrpSpPr>
      <p:grpSpPr>
        <a:xfrm>
          <a:off x="0" y="0"/>
          <a:ext cx="0" cy="0"/>
          <a:chOff x="0" y="0"/>
          <a:chExt cx="0" cy="0"/>
        </a:xfrm>
      </p:grpSpPr>
      <p:sp>
        <p:nvSpPr>
          <p:cNvPr id="1976" name="Google Shape;1976;g4d312a4762_2_79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US" dirty="0"/>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dirty="0"/>
              <a:t>Another option is to let your attendees know these how-to slides are in the slide deck for them to reference, and hide the remaining slides during the live webinar, and unhide them prior to send the slide deck to your attendees after the webinar.</a:t>
            </a:r>
          </a:p>
        </p:txBody>
      </p:sp>
      <p:sp>
        <p:nvSpPr>
          <p:cNvPr id="1977" name="Google Shape;1977;g4d312a4762_2_7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Looking on how to get started? Give one of these take away activities a try!</a:t>
            </a:r>
          </a:p>
          <a:p>
            <a:endParaRPr lang="en-US" dirty="0"/>
          </a:p>
        </p:txBody>
      </p:sp>
    </p:spTree>
    <p:extLst>
      <p:ext uri="{BB962C8B-B14F-4D97-AF65-F5344CB8AC3E}">
        <p14:creationId xmlns:p14="http://schemas.microsoft.com/office/powerpoint/2010/main" val="1558135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9" name="Google Shape;69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page has resources specifically on Quizzes, Discussions Release Conditions and </a:t>
            </a:r>
            <a:r>
              <a:rPr lang="en-US"/>
              <a:t>Special Access. </a:t>
            </a:r>
            <a:r>
              <a:rPr lang="en-US" dirty="0"/>
              <a:t>This is also where District specific resources can be added.</a:t>
            </a:r>
          </a:p>
          <a:p>
            <a:pPr marL="0" lvl="0" indent="0" algn="l" rtl="0">
              <a:spcBef>
                <a:spcPts val="0"/>
              </a:spcBef>
              <a:spcAft>
                <a:spcPts val="0"/>
              </a:spcAft>
              <a:buNone/>
            </a:pPr>
            <a:endParaRPr dirty="0"/>
          </a:p>
        </p:txBody>
      </p:sp>
      <p:sp>
        <p:nvSpPr>
          <p:cNvPr id="700" name="Google Shape;70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716489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100" b="0" i="0" u="none" strike="noStrike" cap="none" dirty="0">
                <a:solidFill>
                  <a:srgbClr val="000000"/>
                </a:solidFill>
                <a:effectLst/>
                <a:latin typeface="Arial"/>
                <a:ea typeface="Arial"/>
                <a:cs typeface="Arial"/>
                <a:sym typeface="Arial"/>
              </a:rPr>
              <a:t>There are also many quick tutorial videos available! These resources are organized pedagogically. Every underlined item is linked to a tutorial video</a:t>
            </a:r>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Thank you so much for joining us today!</a:t>
            </a:r>
          </a:p>
          <a:p>
            <a:pPr marL="158750" indent="0">
              <a:buNone/>
            </a:pPr>
            <a:r>
              <a:rPr lang="en-US" dirty="0"/>
              <a:t>If you have any questions or need any help, please consult or contact:</a:t>
            </a:r>
          </a:p>
          <a:p>
            <a:pPr marL="158750" indent="0">
              <a:buNone/>
            </a:pPr>
            <a:r>
              <a:rPr lang="en-US" dirty="0"/>
              <a:t>We’d love to see all the awesome ways you’re using Brightspace! Use our District hashtag and/or #D2LK12 so we can all learn from each other and share great ideas of how to use Brightspace to support teaching, learning and, most importantly, our students!</a:t>
            </a:r>
          </a:p>
        </p:txBody>
      </p:sp>
    </p:spTree>
    <p:extLst>
      <p:ext uri="{BB962C8B-B14F-4D97-AF65-F5344CB8AC3E}">
        <p14:creationId xmlns:p14="http://schemas.microsoft.com/office/powerpoint/2010/main" val="130396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F754EB-FF4C-8944-A9EA-193EC00AFB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6589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8"/>
        <p:cNvGrpSpPr/>
        <p:nvPr/>
      </p:nvGrpSpPr>
      <p:grpSpPr>
        <a:xfrm>
          <a:off x="0" y="0"/>
          <a:ext cx="0" cy="0"/>
          <a:chOff x="0" y="0"/>
          <a:chExt cx="0" cy="0"/>
        </a:xfrm>
      </p:grpSpPr>
      <p:sp>
        <p:nvSpPr>
          <p:cNvPr id="2149" name="Google Shape;2149;g58cfa7db80_4_2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0" name="Google Shape;2150;g58cfa7db80_4_2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Our agenda today builds off our Introduction to Assessment and Feedback in Brightspace webinar held on __________. Today we’re continuing the assessment and feedback journey by looking at:</a:t>
            </a:r>
          </a:p>
          <a:p>
            <a:pPr marL="351155" lvl="0" indent="-342900">
              <a:buClr>
                <a:srgbClr val="565A5C"/>
              </a:buClr>
              <a:buSzPts val="1500"/>
              <a:buFont typeface="Arial" panose="020B0604020202020204" pitchFamily="34" charset="0"/>
              <a:buChar char="•"/>
              <a:defRPr/>
            </a:pPr>
            <a:r>
              <a:rPr lang="en-US" sz="1100" kern="1200" dirty="0">
                <a:solidFill>
                  <a:srgbClr val="565A5C"/>
                </a:solidFill>
                <a:latin typeface="Calibri" panose="020F0502020204030204"/>
                <a:cs typeface="Calibri"/>
              </a:rPr>
              <a:t>How to make a quiz with Brightspace’s Quizzes tool</a:t>
            </a:r>
          </a:p>
          <a:p>
            <a:pPr marL="351155" lvl="0" indent="-342900">
              <a:buClr>
                <a:srgbClr val="565A5C"/>
              </a:buClr>
              <a:buSzPts val="1500"/>
              <a:buFont typeface="Arial" panose="020B0604020202020204" pitchFamily="34" charset="0"/>
              <a:buChar char="•"/>
              <a:defRPr/>
            </a:pPr>
            <a:r>
              <a:rPr lang="en-US" sz="1100" kern="1200" dirty="0">
                <a:solidFill>
                  <a:srgbClr val="565A5C"/>
                </a:solidFill>
                <a:latin typeface="Calibri" panose="020F0502020204030204"/>
                <a:cs typeface="Calibri"/>
              </a:rPr>
              <a:t>How to use the Discussions tool</a:t>
            </a:r>
          </a:p>
          <a:p>
            <a:pPr marL="351155" lvl="0" indent="-342900">
              <a:buClr>
                <a:srgbClr val="565A5C"/>
              </a:buClr>
              <a:buSzPts val="1500"/>
              <a:buFont typeface="Arial" panose="020B0604020202020204" pitchFamily="34" charset="0"/>
              <a:buChar char="•"/>
              <a:defRPr/>
            </a:pPr>
            <a:r>
              <a:rPr lang="en-US" sz="1100" kern="1200" dirty="0">
                <a:solidFill>
                  <a:srgbClr val="565A5C"/>
                </a:solidFill>
                <a:latin typeface="Calibri" panose="020F0502020204030204"/>
                <a:cs typeface="Calibri"/>
              </a:rPr>
              <a:t>Sample use cases for the Discussions tool</a:t>
            </a:r>
            <a:endParaRPr lang="en-US" sz="1100" dirty="0">
              <a:solidFill>
                <a:srgbClr val="565A5C"/>
              </a:solidFill>
              <a:latin typeface="Calibri" panose="020F0502020204030204"/>
              <a:cs typeface="Calibri"/>
            </a:endParaRPr>
          </a:p>
          <a:p>
            <a:pPr marL="351155" lvl="0" indent="-342900">
              <a:buClr>
                <a:srgbClr val="565A5C"/>
              </a:buClr>
              <a:buSzPts val="1500"/>
              <a:buFont typeface="Arial" panose="020B0604020202020204" pitchFamily="34" charset="0"/>
              <a:buChar char="•"/>
              <a:defRPr/>
            </a:pPr>
            <a:r>
              <a:rPr lang="en-US" sz="1100" kern="1200" dirty="0">
                <a:solidFill>
                  <a:srgbClr val="565A5C"/>
                </a:solidFill>
                <a:latin typeface="Calibri" panose="020F0502020204030204"/>
                <a:cs typeface="Calibri"/>
              </a:rPr>
              <a:t>Resources</a:t>
            </a:r>
          </a:p>
          <a:p>
            <a:pPr marL="0" lvl="0" indent="0" algn="l" rtl="0">
              <a:spcBef>
                <a:spcPts val="0"/>
              </a:spcBef>
              <a:spcAft>
                <a:spcPts val="0"/>
              </a:spcAft>
              <a:buNone/>
            </a:pPr>
            <a:endParaRPr dirty="0"/>
          </a:p>
        </p:txBody>
      </p:sp>
      <p:sp>
        <p:nvSpPr>
          <p:cNvPr id="2151" name="Google Shape;2151;g58cfa7db80_4_2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slide is for you to add Housekeeping Items particular to your District and this session. </a:t>
            </a:r>
          </a:p>
          <a:p>
            <a:r>
              <a:rPr lang="en-US" dirty="0"/>
              <a:t>It may include information about how attendees can ask questions, how they can access the webinar information after the session, or even how they confirm their attendance for the session (if applicable)</a:t>
            </a:r>
          </a:p>
        </p:txBody>
      </p:sp>
    </p:spTree>
    <p:extLst>
      <p:ext uri="{BB962C8B-B14F-4D97-AF65-F5344CB8AC3E}">
        <p14:creationId xmlns:p14="http://schemas.microsoft.com/office/powerpoint/2010/main" val="222374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0" name="Google Shape;65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This is a useful slide to ensure everyone understand the terminology used when discussing Brightspace.</a:t>
            </a: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It would be helpful to personalize this slide to include any District specific information, especially if your District as a different branding for “Brightspace.” This will help attendees when they see resources about “Brightspace” to know that this is what your District is using as well  but has branded differently.</a:t>
            </a:r>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6"/>
        <p:cNvGrpSpPr/>
        <p:nvPr/>
      </p:nvGrpSpPr>
      <p:grpSpPr>
        <a:xfrm>
          <a:off x="0" y="0"/>
          <a:ext cx="0" cy="0"/>
          <a:chOff x="0" y="0"/>
          <a:chExt cx="0" cy="0"/>
        </a:xfrm>
      </p:grpSpPr>
      <p:sp>
        <p:nvSpPr>
          <p:cNvPr id="2607" name="Google Shape;2607;g56adf73be6_11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8" name="Google Shape;2608;g56adf73be6_11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Here’s why customers love Brightspace</a:t>
            </a:r>
          </a:p>
          <a:p>
            <a:pPr marL="0" lvl="0" indent="0" algn="l" rtl="0">
              <a:spcBef>
                <a:spcPts val="0"/>
              </a:spcBef>
              <a:spcAft>
                <a:spcPts val="0"/>
              </a:spcAft>
              <a:buNone/>
            </a:pPr>
            <a:endParaRPr/>
          </a:p>
        </p:txBody>
      </p:sp>
      <p:sp>
        <p:nvSpPr>
          <p:cNvPr id="2609" name="Google Shape;2609;g56adf73be6_11_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74232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Use this slide to introduce some of the tools or features you will discuss and cover during the demo</a:t>
            </a:r>
          </a:p>
          <a:p>
            <a:r>
              <a:rPr lang="en-US" dirty="0"/>
              <a:t>**Be sure to confirm the terminology on this slide matches the language terms used in your District’s Brightspace environment (i.e. Assignments vs Dropbox </a:t>
            </a:r>
            <a:r>
              <a:rPr lang="en-US" dirty="0" err="1"/>
              <a:t>etc</a:t>
            </a:r>
            <a:r>
              <a:rPr lang="en-US" dirty="0"/>
              <a:t>)</a:t>
            </a:r>
          </a:p>
        </p:txBody>
      </p:sp>
    </p:spTree>
    <p:extLst>
      <p:ext uri="{BB962C8B-B14F-4D97-AF65-F5344CB8AC3E}">
        <p14:creationId xmlns:p14="http://schemas.microsoft.com/office/powerpoint/2010/main" val="2890803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f78703e6e_0_781: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5f78703e6e_0_781: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200" dirty="0"/>
              <a:t>The Discussions tool is a collaboration area to post, read and reply to threads on different topics, share thoughts about course materials, ask questions, share files or work with your peers on assignments and homework.</a:t>
            </a:r>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sz="1200" dirty="0"/>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200" dirty="0"/>
              <a:t>Before we head into a live demo, I want to cover some terminology you’ll hear me use when talking about discussions. I like to use a filing cabinet as an analogy</a:t>
            </a:r>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sz="1200" dirty="0"/>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200" dirty="0"/>
              <a:t>Forum is like the drawer of a filing cabinet. It’s organizes discussions and conversations of a broader subject, much like a filing cabinet drawer is used as the first layer of organization for files. For example, you might have a math forum or a creative writing forum.</a:t>
            </a:r>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sz="1200" dirty="0"/>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200" dirty="0"/>
              <a:t>Topics are like the file folders within a filing cabinet. All the topics show relate to the forum, but are more specific activities or areas that will house student answers within them. Much like a file folder will hold several documents that relate to the topic of that file folder. For example, within your Math forum, you might have a topic called Multiplication, Probability or Weekly Math Problems</a:t>
            </a:r>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sz="1200" dirty="0"/>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200" dirty="0"/>
              <a:t>Last we have threads and threads are similar to the individual documents you would find in the file folder, within the filing cabinet. Threads can be student work or responses, as well as you or other students commenting on other student’s threads. You can also think of this like an email thread chain.</a:t>
            </a:r>
          </a:p>
          <a:p>
            <a:pPr marL="0" lvl="0" indent="0" algn="l" rtl="0">
              <a:spcBef>
                <a:spcPts val="360"/>
              </a:spcBef>
              <a:spcAft>
                <a:spcPts val="0"/>
              </a:spcAft>
              <a:buNone/>
            </a:pPr>
            <a:endParaRPr dirty="0"/>
          </a:p>
        </p:txBody>
      </p:sp>
      <p:sp>
        <p:nvSpPr>
          <p:cNvPr id="252" name="Google Shape;252;g5f78703e6e_0_781: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709868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jpe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jpe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jpe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3.jpe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jpe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5.jpeg"/><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7.png"/><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50.jpeg"/><Relationship Id="rId1" Type="http://schemas.openxmlformats.org/officeDocument/2006/relationships/slideMaster" Target="../slideMasters/slideMaster8.xml"/><Relationship Id="rId4" Type="http://schemas.openxmlformats.org/officeDocument/2006/relationships/image" Target="../media/image18.png"/></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1.jpeg"/><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emf"/><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png"/><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3" Target="../media/image52.jpeg" Type="http://schemas.openxmlformats.org/officeDocument/2006/relationships/image"/><Relationship Id="rId2" Target="../media/image31.png" Type="http://schemas.openxmlformats.org/officeDocument/2006/relationships/image"/><Relationship Id="rId1" Target="../slideMasters/slideMaster9.xml" Type="http://schemas.openxmlformats.org/officeDocument/2006/relationships/slideMaster"/><Relationship Id="rId4" Target="../media/image53.png" Type="http://schemas.openxmlformats.org/officeDocument/2006/relationships/image"/></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9.xml"/><Relationship Id="rId4" Type="http://schemas.openxmlformats.org/officeDocument/2006/relationships/image" Target="../media/image18.png"/></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3" Target="../media/image52.jpeg" Type="http://schemas.openxmlformats.org/officeDocument/2006/relationships/image"/><Relationship Id="rId2" Target="../media/image54.png" Type="http://schemas.openxmlformats.org/officeDocument/2006/relationships/image"/><Relationship Id="rId1" Target="../slideMasters/slideMaster9.xml" Type="http://schemas.openxmlformats.org/officeDocument/2006/relationships/slideMaster"/><Relationship Id="rId4" Target="../media/image37.png" Type="http://schemas.openxmlformats.org/officeDocument/2006/relationships/image"/></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8.jpeg"/><Relationship Id="rId1" Type="http://schemas.openxmlformats.org/officeDocument/2006/relationships/slideMaster" Target="../slideMasters/slideMaster9.xml"/><Relationship Id="rId4" Type="http://schemas.openxmlformats.org/officeDocument/2006/relationships/image" Target="../media/image18.png"/></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0.xml.rels><?xml version="1.0" encoding="UTF-8" standalone="yes" ?><Relationships xmlns="http://schemas.openxmlformats.org/package/2006/relationships"><Relationship Id="rId3" Target="../media/image2.png" Type="http://schemas.openxmlformats.org/officeDocument/2006/relationships/image"/><Relationship Id="rId2" Target="../media/image58.jpeg" Type="http://schemas.openxmlformats.org/officeDocument/2006/relationships/image"/><Relationship Id="rId1" Target="../slideMasters/slideMaster10.xml" Type="http://schemas.openxmlformats.org/officeDocument/2006/relationships/slideMaster"/></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9.jpeg"/><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0.jpeg"/><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1.jpeg"/><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3" Target="../media/image15.png" Type="http://schemas.openxmlformats.org/officeDocument/2006/relationships/image"/><Relationship Id="rId2" Target="../media/image14.jpeg" Type="http://schemas.openxmlformats.org/officeDocument/2006/relationships/image"/><Relationship Id="rId1" Target="../slideMasters/slideMaster10.xml" Type="http://schemas.openxmlformats.org/officeDocument/2006/relationships/slideMaster"/></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4.jpeg"/><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5.jpeg"/><Relationship Id="rId1" Type="http://schemas.openxmlformats.org/officeDocument/2006/relationships/slideMaster" Target="../slideMasters/slideMaster10.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0.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0.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0.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Master" Target="../slideMasters/slideMaster10.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8.jpg"/><Relationship Id="rId1" Type="http://schemas.openxmlformats.org/officeDocument/2006/relationships/slideMaster" Target="../slideMasters/slideMaster1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Master" Target="../slideMasters/slideMaster11.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Master" Target="../slideMasters/slideMaster11.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Master" Target="../slideMasters/slideMaster11.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Master" Target="../slideMasters/slideMaster11.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Master" Target="../slideMasters/slideMaster11.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Master" Target="../slideMasters/slideMaster11.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Master" Target="../slideMasters/slideMaster11.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Master" Target="../slideMasters/slideMaster11.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Master" Target="../slideMasters/slideMaster11.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Master" Target="../slideMasters/slideMaster1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1.jpeg"/><Relationship Id="rId1" Type="http://schemas.openxmlformats.org/officeDocument/2006/relationships/slideMaster" Target="../slideMasters/slideMaster12.xml"/></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emf"/><Relationship Id="rId1" Type="http://schemas.openxmlformats.org/officeDocument/2006/relationships/slideMaster" Target="../slideMasters/slideMaster12.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2.xml"/></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Master" Target="../slideMasters/slideMaster1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3" Target="../media/image2.png" Type="http://schemas.openxmlformats.org/officeDocument/2006/relationships/image"/><Relationship Id="rId2" Target="../media/image9.jpeg" Type="http://schemas.openxmlformats.org/officeDocument/2006/relationships/image"/><Relationship Id="rId1" Target="../slideMasters/slideMaster5.xml" Type="http://schemas.openxmlformats.org/officeDocument/2006/relationships/slideMaster"/></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png"/><Relationship Id="rId1" Type="http://schemas.openxmlformats.org/officeDocument/2006/relationships/slideMaster" Target="../slideMasters/slideMaster1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2.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2.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2.xml"/></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4.xml.rels><?xml version="1.0" encoding="UTF-8" standalone="yes" ?><Relationships xmlns="http://schemas.openxmlformats.org/package/2006/relationships"><Relationship Id="rId3" Target="../media/image52.jpeg" Type="http://schemas.openxmlformats.org/officeDocument/2006/relationships/image"/><Relationship Id="rId2" Target="../media/image31.png" Type="http://schemas.openxmlformats.org/officeDocument/2006/relationships/image"/><Relationship Id="rId1" Target="../slideMasters/slideMaster12.xml" Type="http://schemas.openxmlformats.org/officeDocument/2006/relationships/slideMaster"/><Relationship Id="rId4" Target="../media/image53.png" Type="http://schemas.openxmlformats.org/officeDocument/2006/relationships/image"/></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12.xml"/><Relationship Id="rId4" Type="http://schemas.openxmlformats.org/officeDocument/2006/relationships/image" Target="../media/image1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2.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4.xml.rels><?xml version="1.0" encoding="UTF-8" standalone="yes" ?><Relationships xmlns="http://schemas.openxmlformats.org/package/2006/relationships"><Relationship Id="rId3" Target="../media/image52.jpeg" Type="http://schemas.openxmlformats.org/officeDocument/2006/relationships/image"/><Relationship Id="rId2" Target="../media/image54.png" Type="http://schemas.openxmlformats.org/officeDocument/2006/relationships/image"/><Relationship Id="rId1" Target="../slideMasters/slideMaster12.xml" Type="http://schemas.openxmlformats.org/officeDocument/2006/relationships/slideMaster"/><Relationship Id="rId4" Target="../media/image37.png" Type="http://schemas.openxmlformats.org/officeDocument/2006/relationships/image"/></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2.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8.jpeg"/><Relationship Id="rId1" Type="http://schemas.openxmlformats.org/officeDocument/2006/relationships/slideMaster" Target="../slideMasters/slideMaster12.xml"/><Relationship Id="rId4" Type="http://schemas.openxmlformats.org/officeDocument/2006/relationships/image" Target="../media/image1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18.png"/><Relationship Id="rId1" Type="http://schemas.openxmlformats.org/officeDocument/2006/relationships/slideMaster" Target="../slideMasters/slideMaster13.xml"/><Relationship Id="rId4" Type="http://schemas.openxmlformats.org/officeDocument/2006/relationships/image" Target="../media/image77.png"/></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8.jpeg"/><Relationship Id="rId1" Type="http://schemas.openxmlformats.org/officeDocument/2006/relationships/slideMaster" Target="../slideMasters/slideMaster13.xml"/></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Master" Target="../slideMasters/slideMaster13.xml"/><Relationship Id="rId4" Type="http://schemas.openxmlformats.org/officeDocument/2006/relationships/image" Target="../media/image82.jpeg"/></Relationships>
</file>

<file path=ppt/slideLayouts/_rels/slideLayout285.xml.rels><?xml version="1.0" encoding="UTF-8" standalone="yes" ?><Relationships xmlns="http://schemas.openxmlformats.org/package/2006/relationships"><Relationship Id="rId3" Target="../media/image18.png" Type="http://schemas.openxmlformats.org/officeDocument/2006/relationships/image"/><Relationship Id="rId2" Target="../media/image83.jpeg" Type="http://schemas.openxmlformats.org/officeDocument/2006/relationships/image"/><Relationship Id="rId1" Target="../slideMasters/slideMaster13.xml" Type="http://schemas.openxmlformats.org/officeDocument/2006/relationships/slideMaster"/></Relationships>
</file>

<file path=ppt/slideLayouts/_rels/slideLayout286.xml.rels><?xml version="1.0" encoding="UTF-8" standalone="yes" ?><Relationships xmlns="http://schemas.openxmlformats.org/package/2006/relationships"><Relationship Id="rId2" Target="../media/image84.jpeg" Type="http://schemas.openxmlformats.org/officeDocument/2006/relationships/image"/><Relationship Id="rId1" Target="../slideMasters/slideMaster13.xml" Type="http://schemas.openxmlformats.org/officeDocument/2006/relationships/slideMaster"/></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Master" Target="../slideMasters/slideMaster13.xml"/></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6.png"/><Relationship Id="rId1" Type="http://schemas.openxmlformats.org/officeDocument/2006/relationships/slideMaster" Target="../slideMasters/slideMaster13.xml"/><Relationship Id="rId4" Type="http://schemas.openxmlformats.org/officeDocument/2006/relationships/image" Target="../media/image87.jpeg"/></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6.png"/><Relationship Id="rId1" Type="http://schemas.openxmlformats.org/officeDocument/2006/relationships/slideMaster" Target="../slideMasters/slideMaster1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6.png"/><Relationship Id="rId1" Type="http://schemas.openxmlformats.org/officeDocument/2006/relationships/slideMaster" Target="../slideMasters/slideMaster13.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3.xml"/></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8.png"/><Relationship Id="rId1" Type="http://schemas.openxmlformats.org/officeDocument/2006/relationships/slideMaster" Target="../slideMasters/slideMaster13.xml"/></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9.png"/><Relationship Id="rId1" Type="http://schemas.openxmlformats.org/officeDocument/2006/relationships/slideMaster" Target="../slideMasters/slideMaster13.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Master" Target="../slideMasters/slideMaster13.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1.png"/><Relationship Id="rId1" Type="http://schemas.openxmlformats.org/officeDocument/2006/relationships/slideMaster" Target="../slideMasters/slideMaster13.xml"/></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88.png"/><Relationship Id="rId1" Type="http://schemas.openxmlformats.org/officeDocument/2006/relationships/slideMaster" Target="../slideMasters/slideMaster13.xml"/><Relationship Id="rId4" Type="http://schemas.openxmlformats.org/officeDocument/2006/relationships/image" Target="../media/image2.png"/></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arget="../media/image15.png" Type="http://schemas.openxmlformats.org/officeDocument/2006/relationships/image"/><Relationship Id="rId2" Target="../media/image14.jpeg" Type="http://schemas.openxmlformats.org/officeDocument/2006/relationships/image"/><Relationship Id="rId1" Target="../slideMasters/slideMaster5.xml" Type="http://schemas.openxmlformats.org/officeDocument/2006/relationships/slideMaster"/></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3.png"/><Relationship Id="rId1" Type="http://schemas.openxmlformats.org/officeDocument/2006/relationships/slideMaster" Target="../slideMasters/slideMaster13.xml"/></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6.png"/><Relationship Id="rId1" Type="http://schemas.openxmlformats.org/officeDocument/2006/relationships/slideMaster" Target="../slideMasters/slideMaster13.xml"/></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8.png"/><Relationship Id="rId1" Type="http://schemas.openxmlformats.org/officeDocument/2006/relationships/slideMaster" Target="../slideMasters/slideMaster13.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3.xml"/></Relationships>
</file>

<file path=ppt/slideLayouts/_rels/slideLayout30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4.jpeg"/><Relationship Id="rId1" Type="http://schemas.openxmlformats.org/officeDocument/2006/relationships/slideMaster" Target="../slideMasters/slideMaster13.xml"/></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5.jpeg"/><Relationship Id="rId1" Type="http://schemas.openxmlformats.org/officeDocument/2006/relationships/slideMaster" Target="../slideMasters/slideMaster13.xml"/></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18.png"/><Relationship Id="rId1" Type="http://schemas.openxmlformats.org/officeDocument/2006/relationships/slideMaster" Target="../slideMasters/slideMaster13.xml"/></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Master" Target="../slideMasters/slideMaster13.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Master" Target="../slideMasters/slideMaster1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4.xml.rels><?xml version="1.0" encoding="UTF-8" standalone="yes" ?><Relationships xmlns="http://schemas.openxmlformats.org/package/2006/relationships"><Relationship Id="rId3" Target="../media/image52.jpeg" Type="http://schemas.openxmlformats.org/officeDocument/2006/relationships/image"/><Relationship Id="rId2" Target="../media/image98.png" Type="http://schemas.openxmlformats.org/officeDocument/2006/relationships/image"/><Relationship Id="rId1" Target="../slideMasters/slideMaster14.xml" Type="http://schemas.openxmlformats.org/officeDocument/2006/relationships/slideMaster"/><Relationship Id="rId4" Target="../media/image37.png" Type="http://schemas.openxmlformats.org/officeDocument/2006/relationships/image"/></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8.jpe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3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0.jpeg"/><Relationship Id="rId1" Type="http://schemas.openxmlformats.org/officeDocument/2006/relationships/slideMaster" Target="../slideMasters/slideMaster14.xml"/></Relationships>
</file>

<file path=ppt/slideLayouts/_rels/slideLayout3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4.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1.jpeg"/><Relationship Id="rId1" Type="http://schemas.openxmlformats.org/officeDocument/2006/relationships/slideMaster" Target="../slideMasters/slideMaster14.xml"/></Relationships>
</file>

<file path=ppt/slideLayouts/_rels/slideLayout3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9.png"/><Relationship Id="rId1" Type="http://schemas.openxmlformats.org/officeDocument/2006/relationships/slideMaster" Target="../slideMasters/slideMaster14.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4.xml"/></Relationships>
</file>

<file path=ppt/slideLayouts/_rels/slideLayout3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8.jpeg"/><Relationship Id="rId1" Type="http://schemas.openxmlformats.org/officeDocument/2006/relationships/slideMaster" Target="../slideMasters/slideMaster14.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Master" Target="../slideMasters/slideMaster14.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Master" Target="../slideMasters/slideMaster14.xml"/></Relationships>
</file>

<file path=ppt/slideLayouts/_rels/slideLayout336.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Master" Target="../slideMasters/slideMaster14.xml"/></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Master" Target="../slideMasters/slideMaster14.xml"/></Relationships>
</file>

<file path=ppt/slideLayouts/_rels/slideLayout3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3" Target="../media/image52.jpeg" Type="http://schemas.openxmlformats.org/officeDocument/2006/relationships/image"/><Relationship Id="rId2" Target="../media/image101.png" Type="http://schemas.openxmlformats.org/officeDocument/2006/relationships/image"/><Relationship Id="rId1" Target="../slideMasters/slideMaster14.xml" Type="http://schemas.openxmlformats.org/officeDocument/2006/relationships/slideMaster"/><Relationship Id="rId4" Target="../media/image53.png" Type="http://schemas.openxmlformats.org/officeDocument/2006/relationships/image"/></Relationships>
</file>

<file path=ppt/slideLayouts/_rels/slideLayout3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3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emf"/><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arget="../media/image32.jpeg" Type="http://schemas.openxmlformats.org/officeDocument/2006/relationships/image"/><Relationship Id="rId2" Target="../media/image31.png" Type="http://schemas.openxmlformats.org/officeDocument/2006/relationships/image"/><Relationship Id="rId1" Target="../slideMasters/slideMaster6.xml" Type="http://schemas.openxmlformats.org/officeDocument/2006/relationships/slideMaster"/></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6.xml"/><Relationship Id="rId4" Type="http://schemas.openxmlformats.org/officeDocument/2006/relationships/image" Target="../media/image18.png"/></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6.xml"/><Relationship Id="rId4" Type="http://schemas.openxmlformats.org/officeDocument/2006/relationships/image" Target="../media/image37.png"/></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8.jpe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470"/>
        <p:cNvGrpSpPr/>
        <p:nvPr/>
      </p:nvGrpSpPr>
      <p:grpSpPr>
        <a:xfrm>
          <a:off x="0" y="0"/>
          <a:ext cx="0" cy="0"/>
          <a:chOff x="0" y="0"/>
          <a:chExt cx="0" cy="0"/>
        </a:xfrm>
      </p:grpSpPr>
      <p:sp>
        <p:nvSpPr>
          <p:cNvPr id="2" name="TextBox 1">
            <a:extLst>
              <a:ext uri="{FF2B5EF4-FFF2-40B4-BE49-F238E27FC236}">
                <a16:creationId xmlns:a16="http://schemas.microsoft.com/office/drawing/2014/main" id="{AF655834-1D3B-E643-89B8-56E6201ACF2D}"/>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2323281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97876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782FF-EADF-8D4C-80B2-A08BCB6B2EDE}"/>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6A4512B-4D50-454A-A94B-252889D9606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5A6005E-4556-D34C-B710-B32E81F01940}"/>
              </a:ext>
            </a:extLst>
          </p:cNvPr>
          <p:cNvSpPr>
            <a:spLocks noGrp="1"/>
          </p:cNvSpPr>
          <p:nvPr>
            <p:ph type="dt" sz="half" idx="10"/>
          </p:nvPr>
        </p:nvSpPr>
        <p:spPr/>
        <p:txBody>
          <a:bodyPr/>
          <a:lstStyle/>
          <a:p>
            <a:pPr defTabSz="685800">
              <a:buClrTx/>
              <a:defRPr/>
            </a:pPr>
            <a:fld id="{1292D900-836E-0847-AFE8-2498BCA15965}" type="datetimeFigureOut">
              <a:rPr lang="en-US" sz="900" kern="1200" smtClean="0">
                <a:solidFill>
                  <a:prstClr val="black">
                    <a:tint val="75000"/>
                  </a:prstClr>
                </a:solidFill>
                <a:latin typeface="Calibri" panose="020F0502020204030204"/>
                <a:ea typeface="+mn-ea"/>
                <a:cs typeface="+mn-cs"/>
              </a:rPr>
              <a:pPr defTabSz="685800">
                <a:buClrTx/>
                <a:defRPr/>
              </a:pPr>
              <a:t>12/21/2020</a:t>
            </a:fld>
            <a:endParaRPr lang="en-US" sz="900"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9A0AC42D-C649-6545-9065-BF21F48C7D77}"/>
              </a:ext>
            </a:extLst>
          </p:cNvPr>
          <p:cNvSpPr>
            <a:spLocks noGrp="1"/>
          </p:cNvSpPr>
          <p:nvPr>
            <p:ph type="ftr" sz="quarter" idx="11"/>
          </p:nvPr>
        </p:nvSpPr>
        <p:spPr/>
        <p:txBody>
          <a:bodyPr/>
          <a:lstStyle/>
          <a:p>
            <a:pPr algn="ctr" defTabSz="685800">
              <a:buClrTx/>
              <a:defRPr/>
            </a:pPr>
            <a:endParaRPr lang="en-US" sz="900"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8C461B7-2B67-7547-9074-7D7755C2449A}"/>
              </a:ext>
            </a:extLst>
          </p:cNvPr>
          <p:cNvSpPr>
            <a:spLocks noGrp="1"/>
          </p:cNvSpPr>
          <p:nvPr>
            <p:ph type="sldNum" sz="quarter" idx="12"/>
          </p:nvPr>
        </p:nvSpPr>
        <p:spPr/>
        <p:txBody>
          <a:bodyPr/>
          <a:lstStyle/>
          <a:p>
            <a:pPr algn="r" defTabSz="685800">
              <a:buClrTx/>
              <a:defRPr/>
            </a:pPr>
            <a:fld id="{0EFC790E-9715-E240-9203-46EE8BC76476}" type="slidenum">
              <a:rPr lang="en-US" sz="900" kern="1200" smtClean="0">
                <a:solidFill>
                  <a:prstClr val="black">
                    <a:tint val="75000"/>
                  </a:prstClr>
                </a:solidFill>
                <a:latin typeface="Calibri" panose="020F0502020204030204"/>
                <a:ea typeface="+mn-ea"/>
                <a:cs typeface="+mn-cs"/>
              </a:rPr>
              <a:pPr algn="r" defTabSz="685800">
                <a:buClrTx/>
                <a:defRPr/>
              </a:pPr>
              <a:t>‹#›</a:t>
            </a:fld>
            <a:endParaRPr lang="en-US" sz="90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368443943"/>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A1468-8D11-A442-B895-96628A1227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882699-C8A6-824D-A15A-87F8E02E29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532636-913B-644A-B59D-5B5271B05976}"/>
              </a:ext>
            </a:extLst>
          </p:cNvPr>
          <p:cNvSpPr>
            <a:spLocks noGrp="1"/>
          </p:cNvSpPr>
          <p:nvPr>
            <p:ph type="dt" sz="half" idx="10"/>
          </p:nvPr>
        </p:nvSpPr>
        <p:spPr/>
        <p:txBody>
          <a:bodyPr/>
          <a:lstStyle/>
          <a:p>
            <a:pPr defTabSz="685800">
              <a:buClrTx/>
              <a:defRPr/>
            </a:pPr>
            <a:fld id="{1292D900-836E-0847-AFE8-2498BCA15965}" type="datetimeFigureOut">
              <a:rPr lang="en-US" sz="900" kern="1200" smtClean="0">
                <a:solidFill>
                  <a:prstClr val="black">
                    <a:tint val="75000"/>
                  </a:prstClr>
                </a:solidFill>
                <a:latin typeface="Calibri" panose="020F0502020204030204"/>
                <a:ea typeface="+mn-ea"/>
                <a:cs typeface="+mn-cs"/>
              </a:rPr>
              <a:pPr defTabSz="685800">
                <a:buClrTx/>
                <a:defRPr/>
              </a:pPr>
              <a:t>12/21/2020</a:t>
            </a:fld>
            <a:endParaRPr lang="en-US" sz="900"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4E1775A5-AE1B-794F-8D9B-2D9552BA835C}"/>
              </a:ext>
            </a:extLst>
          </p:cNvPr>
          <p:cNvSpPr>
            <a:spLocks noGrp="1"/>
          </p:cNvSpPr>
          <p:nvPr>
            <p:ph type="ftr" sz="quarter" idx="11"/>
          </p:nvPr>
        </p:nvSpPr>
        <p:spPr/>
        <p:txBody>
          <a:bodyPr/>
          <a:lstStyle/>
          <a:p>
            <a:pPr algn="ctr" defTabSz="685800">
              <a:buClrTx/>
              <a:defRPr/>
            </a:pPr>
            <a:endParaRPr lang="en-US" sz="900"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85719FC-F87F-A741-A6CC-303104BA01CA}"/>
              </a:ext>
            </a:extLst>
          </p:cNvPr>
          <p:cNvSpPr>
            <a:spLocks noGrp="1"/>
          </p:cNvSpPr>
          <p:nvPr>
            <p:ph type="sldNum" sz="quarter" idx="12"/>
          </p:nvPr>
        </p:nvSpPr>
        <p:spPr/>
        <p:txBody>
          <a:bodyPr/>
          <a:lstStyle/>
          <a:p>
            <a:pPr algn="r" defTabSz="685800">
              <a:buClrTx/>
              <a:defRPr/>
            </a:pPr>
            <a:fld id="{0EFC790E-9715-E240-9203-46EE8BC76476}" type="slidenum">
              <a:rPr lang="en-US" sz="900" kern="1200" smtClean="0">
                <a:solidFill>
                  <a:prstClr val="black">
                    <a:tint val="75000"/>
                  </a:prstClr>
                </a:solidFill>
                <a:latin typeface="Calibri" panose="020F0502020204030204"/>
                <a:ea typeface="+mn-ea"/>
                <a:cs typeface="+mn-cs"/>
              </a:rPr>
              <a:pPr algn="r" defTabSz="685800">
                <a:buClrTx/>
                <a:defRPr/>
              </a:pPr>
              <a:t>‹#›</a:t>
            </a:fld>
            <a:endParaRPr lang="en-US" sz="90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220578449"/>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White Content">
  <p:cSld name="White Content">
    <p:bg>
      <p:bgPr>
        <a:gradFill>
          <a:gsLst>
            <a:gs pos="0">
              <a:srgbClr val="FFFFFF"/>
            </a:gs>
            <a:gs pos="100000">
              <a:srgbClr val="F9F9F9"/>
            </a:gs>
          </a:gsLst>
          <a:path path="circle">
            <a:fillToRect l="50000" t="50000" r="50000" b="50000"/>
          </a:path>
          <a:tileRect/>
        </a:gradFill>
        <a:effectLst/>
      </p:bgPr>
    </p:bg>
    <p:spTree>
      <p:nvGrpSpPr>
        <p:cNvPr id="1" name="Shape 589"/>
        <p:cNvGrpSpPr/>
        <p:nvPr/>
      </p:nvGrpSpPr>
      <p:grpSpPr>
        <a:xfrm>
          <a:off x="0" y="0"/>
          <a:ext cx="0" cy="0"/>
          <a:chOff x="0" y="0"/>
          <a:chExt cx="0" cy="0"/>
        </a:xfrm>
      </p:grpSpPr>
      <p:sp>
        <p:nvSpPr>
          <p:cNvPr id="590" name="Shape 590"/>
          <p:cNvSpPr txBox="1">
            <a:spLocks noGrp="1"/>
          </p:cNvSpPr>
          <p:nvPr>
            <p:ph type="title"/>
          </p:nvPr>
        </p:nvSpPr>
        <p:spPr>
          <a:xfrm>
            <a:off x="275300" y="236110"/>
            <a:ext cx="5588700" cy="993900"/>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lt2"/>
              </a:buClr>
              <a:buSzPts val="1400"/>
              <a:buFont typeface="Arial"/>
              <a:buNone/>
              <a:defRPr sz="3000" b="1" i="0" u="none" strike="noStrike" cap="none">
                <a:solidFill>
                  <a:schemeClr val="lt2"/>
                </a:solidFill>
                <a:latin typeface="Arial"/>
                <a:ea typeface="Arial"/>
                <a:cs typeface="Arial"/>
                <a:sym typeface="Arial"/>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591" name="Shape 591"/>
          <p:cNvSpPr txBox="1">
            <a:spLocks noGrp="1"/>
          </p:cNvSpPr>
          <p:nvPr>
            <p:ph type="body" idx="1"/>
          </p:nvPr>
        </p:nvSpPr>
        <p:spPr>
          <a:xfrm>
            <a:off x="274668" y="1513288"/>
            <a:ext cx="6712500" cy="3198000"/>
          </a:xfrm>
          <a:prstGeom prst="rect">
            <a:avLst/>
          </a:prstGeom>
          <a:noFill/>
          <a:ln>
            <a:noFill/>
          </a:ln>
        </p:spPr>
        <p:txBody>
          <a:bodyPr spcFirstLastPara="1" wrap="square" lIns="91425" tIns="91425" rIns="91425" bIns="91425" anchor="t" anchorCtr="0"/>
          <a:lstStyle>
            <a:lvl1pPr marL="457189" marR="0" lvl="0" indent="-228594" algn="l" rtl="0">
              <a:lnSpc>
                <a:spcPct val="90000"/>
              </a:lnSpc>
              <a:spcBef>
                <a:spcPts val="300"/>
              </a:spcBef>
              <a:spcAft>
                <a:spcPts val="0"/>
              </a:spcAft>
              <a:buClr>
                <a:schemeClr val="lt2"/>
              </a:buClr>
              <a:buSzPts val="1400"/>
              <a:buFont typeface="Arial"/>
              <a:buNone/>
              <a:defRPr sz="2100" b="0" i="0" u="none" strike="noStrike" cap="none">
                <a:solidFill>
                  <a:schemeClr val="lt2"/>
                </a:solidFill>
                <a:latin typeface="Arial"/>
                <a:ea typeface="Arial"/>
                <a:cs typeface="Arial"/>
                <a:sym typeface="Arial"/>
              </a:defRPr>
            </a:lvl1pPr>
            <a:lvl2pPr marL="914378" marR="0" lvl="1" indent="-279393" algn="l" rtl="0">
              <a:lnSpc>
                <a:spcPct val="90000"/>
              </a:lnSpc>
              <a:spcBef>
                <a:spcPts val="200"/>
              </a:spcBef>
              <a:spcAft>
                <a:spcPts val="0"/>
              </a:spcAft>
              <a:buClr>
                <a:schemeClr val="lt1"/>
              </a:buClr>
              <a:buSzPts val="800"/>
              <a:buFont typeface="Arial"/>
              <a:buChar char="•"/>
              <a:defRPr sz="800" b="0" i="0" u="none" strike="noStrike" cap="none">
                <a:solidFill>
                  <a:schemeClr val="lt1"/>
                </a:solidFill>
                <a:latin typeface="Calibri"/>
                <a:ea typeface="Calibri"/>
                <a:cs typeface="Calibri"/>
                <a:sym typeface="Calibri"/>
              </a:defRPr>
            </a:lvl2pPr>
            <a:lvl3pPr marL="1371566" marR="0" lvl="2" indent="-266693"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3pPr>
            <a:lvl4pPr marL="1828754" marR="0" lvl="3" indent="-266693"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4pPr>
            <a:lvl5pPr marL="2285943" marR="0" lvl="4" indent="-266693"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5pPr>
            <a:lvl6pPr marL="2743132" marR="0" lvl="5"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3200320" marR="0" lvl="6"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3657509" marR="0" lvl="7"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4114697" marR="0" lvl="8"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592" name="Shape 592"/>
          <p:cNvPicPr preferRelativeResize="0"/>
          <p:nvPr/>
        </p:nvPicPr>
        <p:blipFill rotWithShape="1">
          <a:blip r:embed="rId2">
            <a:alphaModFix/>
          </a:blip>
          <a:srcRect/>
          <a:stretch/>
        </p:blipFill>
        <p:spPr>
          <a:xfrm>
            <a:off x="8215312" y="0"/>
            <a:ext cx="928800" cy="5143500"/>
          </a:xfrm>
          <a:prstGeom prst="rect">
            <a:avLst/>
          </a:prstGeom>
          <a:noFill/>
          <a:ln>
            <a:noFill/>
          </a:ln>
        </p:spPr>
      </p:pic>
    </p:spTree>
    <p:extLst>
      <p:ext uri="{BB962C8B-B14F-4D97-AF65-F5344CB8AC3E}">
        <p14:creationId xmlns:p14="http://schemas.microsoft.com/office/powerpoint/2010/main" val="31910626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A5B70-3DB0-0B47-BB38-8F3694CB53E2}"/>
              </a:ext>
            </a:extLst>
          </p:cNvPr>
          <p:cNvPicPr>
            <a:picLocks noChangeAspect="1"/>
          </p:cNvPicPr>
          <p:nvPr userDrawn="1"/>
        </p:nvPicPr>
        <p:blipFill rotWithShape="1">
          <a:blip r:embed="rId2"/>
          <a:srcRect r="25430"/>
          <a:stretch/>
        </p:blipFill>
        <p:spPr>
          <a:xfrm flipH="1">
            <a:off x="-1" y="0"/>
            <a:ext cx="5859118" cy="5150324"/>
          </a:xfrm>
          <a:prstGeom prst="rect">
            <a:avLst/>
          </a:prstGeom>
        </p:spPr>
      </p:pic>
      <p:pic>
        <p:nvPicPr>
          <p:cNvPr id="8" name="Picture 7">
            <a:extLst>
              <a:ext uri="{FF2B5EF4-FFF2-40B4-BE49-F238E27FC236}">
                <a16:creationId xmlns:a16="http://schemas.microsoft.com/office/drawing/2014/main" id="{7BC81859-B192-A346-B351-2ABF40BBBEC0}"/>
              </a:ext>
            </a:extLst>
          </p:cNvPr>
          <p:cNvPicPr>
            <a:picLocks noChangeAspect="1"/>
          </p:cNvPicPr>
          <p:nvPr userDrawn="1"/>
        </p:nvPicPr>
        <p:blipFill>
          <a:blip r:embed="rId3"/>
          <a:stretch>
            <a:fillRect/>
          </a:stretch>
        </p:blipFill>
        <p:spPr>
          <a:xfrm>
            <a:off x="0" y="0"/>
            <a:ext cx="9144002" cy="5150324"/>
          </a:xfrm>
          <a:prstGeom prst="rect">
            <a:avLst/>
          </a:prstGeom>
        </p:spPr>
      </p:pic>
      <p:sp>
        <p:nvSpPr>
          <p:cNvPr id="7" name="TextBox 6">
            <a:extLst>
              <a:ext uri="{FF2B5EF4-FFF2-40B4-BE49-F238E27FC236}">
                <a16:creationId xmlns:a16="http://schemas.microsoft.com/office/drawing/2014/main" id="{6EE211BA-63AC-F249-BE8E-48EAF4AEA34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2020 D2L Corporation</a:t>
            </a:r>
          </a:p>
        </p:txBody>
      </p:sp>
      <p:sp>
        <p:nvSpPr>
          <p:cNvPr id="11" name="Title 5">
            <a:extLst>
              <a:ext uri="{FF2B5EF4-FFF2-40B4-BE49-F238E27FC236}">
                <a16:creationId xmlns:a16="http://schemas.microsoft.com/office/drawing/2014/main" id="{6E574F06-AC48-A84C-836F-E9B98475AF25}"/>
              </a:ext>
            </a:extLst>
          </p:cNvPr>
          <p:cNvSpPr txBox="1">
            <a:spLocks/>
          </p:cNvSpPr>
          <p:nvPr userDrawn="1"/>
        </p:nvSpPr>
        <p:spPr>
          <a:xfrm>
            <a:off x="3465095" y="2923674"/>
            <a:ext cx="5186360" cy="681378"/>
          </a:xfrm>
          <a:prstGeom prst="rect">
            <a:avLst/>
          </a:prstGeom>
        </p:spPr>
        <p:txBody>
          <a:bodyPr anchor="b">
            <a:normAutofit/>
          </a:bodyPr>
          <a:lstStyle>
            <a:lvl1pPr algn="l" defTabSz="914377" rtl="0" eaLnBrk="1" latinLnBrk="0" hangingPunct="1">
              <a:lnSpc>
                <a:spcPct val="90000"/>
              </a:lnSpc>
              <a:spcBef>
                <a:spcPct val="0"/>
              </a:spcBef>
              <a:buNone/>
              <a:defRPr sz="4000" b="1" i="0" kern="1200" baseline="0">
                <a:solidFill>
                  <a:schemeClr val="accent1"/>
                </a:solidFill>
                <a:latin typeface="Helvetica" charset="0"/>
                <a:ea typeface="Helvetica" charset="0"/>
                <a:cs typeface="Helvetica" charset="0"/>
              </a:defRPr>
            </a:lvl1pPr>
          </a:lstStyle>
          <a:p>
            <a:pPr algn="r"/>
            <a:r>
              <a:rPr lang="en-US" sz="3300" b="0">
                <a:solidFill>
                  <a:srgbClr val="565A5C"/>
                </a:solidFill>
                <a:latin typeface="+mj-lt"/>
              </a:rPr>
              <a:t>Implementation Services</a:t>
            </a:r>
          </a:p>
        </p:txBody>
      </p:sp>
      <p:sp>
        <p:nvSpPr>
          <p:cNvPr id="12" name="Text Placeholder 1">
            <a:extLst>
              <a:ext uri="{FF2B5EF4-FFF2-40B4-BE49-F238E27FC236}">
                <a16:creationId xmlns:a16="http://schemas.microsoft.com/office/drawing/2014/main" id="{4EE20934-13F9-BB44-A380-B94203CB4712}"/>
              </a:ext>
            </a:extLst>
          </p:cNvPr>
          <p:cNvSpPr txBox="1">
            <a:spLocks/>
          </p:cNvSpPr>
          <p:nvPr userDrawn="1"/>
        </p:nvSpPr>
        <p:spPr>
          <a:xfrm>
            <a:off x="4860505" y="3883260"/>
            <a:ext cx="3790950" cy="402571"/>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a:solidFill>
                  <a:schemeClr val="bg1"/>
                </a:solidFill>
                <a:latin typeface="Arial" panose="020B0604020202020204" pitchFamily="34" charset="0"/>
                <a:cs typeface="Arial" panose="020B0604020202020204" pitchFamily="34" charset="0"/>
              </a:rPr>
              <a:t>Prepare. Configure. Launch.</a:t>
            </a:r>
          </a:p>
          <a:p>
            <a:pPr marL="0" indent="0" algn="r">
              <a:buNone/>
            </a:pPr>
            <a:endParaRPr lang="en-US" sz="1800">
              <a:solidFill>
                <a:schemeClr val="bg1"/>
              </a:solidFill>
            </a:endParaRPr>
          </a:p>
        </p:txBody>
      </p:sp>
      <p:sp>
        <p:nvSpPr>
          <p:cNvPr id="13" name="Rectangle 12">
            <a:extLst>
              <a:ext uri="{FF2B5EF4-FFF2-40B4-BE49-F238E27FC236}">
                <a16:creationId xmlns:a16="http://schemas.microsoft.com/office/drawing/2014/main" id="{DE885B4D-B6AF-144A-B4E2-11C413366D04}"/>
              </a:ext>
            </a:extLst>
          </p:cNvPr>
          <p:cNvSpPr/>
          <p:nvPr userDrawn="1"/>
        </p:nvSpPr>
        <p:spPr>
          <a:xfrm>
            <a:off x="7265577" y="3654038"/>
            <a:ext cx="1291955" cy="69627"/>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E463FC-6838-444B-A949-A7E2C701A58C}"/>
              </a:ext>
            </a:extLst>
          </p:cNvPr>
          <p:cNvPicPr>
            <a:picLocks noChangeAspect="1"/>
          </p:cNvPicPr>
          <p:nvPr userDrawn="1"/>
        </p:nvPicPr>
        <p:blipFill rotWithShape="1">
          <a:blip r:embed="rId2"/>
          <a:srcRect l="4618"/>
          <a:stretch/>
        </p:blipFill>
        <p:spPr>
          <a:xfrm>
            <a:off x="0" y="0"/>
            <a:ext cx="5786356"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4288567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59F5AD-5DF4-564B-B8C4-BF6CE18C1C7E}"/>
              </a:ext>
            </a:extLst>
          </p:cNvPr>
          <p:cNvPicPr>
            <a:picLocks noChangeAspect="1"/>
          </p:cNvPicPr>
          <p:nvPr userDrawn="1"/>
        </p:nvPicPr>
        <p:blipFill rotWithShape="1">
          <a:blip r:embed="rId2"/>
          <a:srcRect l="23685" t="8929"/>
          <a:stretch/>
        </p:blipFill>
        <p:spPr>
          <a:xfrm>
            <a:off x="0" y="0"/>
            <a:ext cx="6456538"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49876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F7C2D0-EA9E-0B4D-A7F0-D4FDFF0C03CC}"/>
              </a:ext>
            </a:extLst>
          </p:cNvPr>
          <p:cNvPicPr>
            <a:picLocks noChangeAspect="1"/>
          </p:cNvPicPr>
          <p:nvPr userDrawn="1"/>
        </p:nvPicPr>
        <p:blipFill rotWithShape="1">
          <a:blip r:embed="rId2"/>
          <a:srcRect l="28190"/>
          <a:stretch/>
        </p:blipFill>
        <p:spPr>
          <a:xfrm>
            <a:off x="0" y="0"/>
            <a:ext cx="5532250"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30895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07A441-ADA6-6D48-BD78-D9A39F670D1F}"/>
              </a:ext>
            </a:extLst>
          </p:cNvPr>
          <p:cNvPicPr>
            <a:picLocks noChangeAspect="1"/>
          </p:cNvPicPr>
          <p:nvPr userDrawn="1"/>
        </p:nvPicPr>
        <p:blipFill rotWithShape="1">
          <a:blip r:embed="rId2"/>
          <a:srcRect l="9139" r="11546"/>
          <a:stretch/>
        </p:blipFill>
        <p:spPr>
          <a:xfrm>
            <a:off x="0" y="0"/>
            <a:ext cx="5619233"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77034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D3009B-234C-5F48-8BD1-53D69E755021}"/>
              </a:ext>
            </a:extLst>
          </p:cNvPr>
          <p:cNvPicPr>
            <a:picLocks noChangeAspect="1"/>
          </p:cNvPicPr>
          <p:nvPr userDrawn="1"/>
        </p:nvPicPr>
        <p:blipFill>
          <a:blip r:embed="rId2"/>
          <a:stretch>
            <a:fillRect/>
          </a:stretch>
        </p:blipFill>
        <p:spPr>
          <a:xfrm flipH="1">
            <a:off x="0" y="0"/>
            <a:ext cx="771772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12" name="TextBox 11">
            <a:extLst>
              <a:ext uri="{FF2B5EF4-FFF2-40B4-BE49-F238E27FC236}">
                <a16:creationId xmlns:a16="http://schemas.microsoft.com/office/drawing/2014/main" id="{426DA56E-B9F3-9C4B-B4BA-C3291DB581F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388607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AEA2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81816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1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916CE672-A4B5-4988-AC7A-6FF48401D614}"/>
              </a:ext>
            </a:extLst>
          </p:cNvPr>
          <p:cNvSpPr/>
          <p:nvPr userDrawn="1"/>
        </p:nvSpPr>
        <p:spPr>
          <a:xfrm>
            <a:off x="957470" y="3431444"/>
            <a:ext cx="8186530" cy="104059"/>
          </a:xfrm>
          <a:prstGeom prst="rect">
            <a:avLst/>
          </a:prstGeom>
          <a:solidFill>
            <a:srgbClr val="2AA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C30BC21C-E471-4B2D-A619-FDF30E3328B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79888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rgbClr val="0A72C2"/>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17581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9525"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49350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6" y="1875091"/>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6" y="3376831"/>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Presenter Name</a:t>
            </a:r>
            <a:br>
              <a:rPr lang="en-US"/>
            </a:br>
            <a:r>
              <a:rPr lang="en-US"/>
              <a:t>Title</a:t>
            </a:r>
            <a:br>
              <a:rPr lang="en-US"/>
            </a:br>
            <a:r>
              <a:rPr lang="en-US"/>
              <a:t>Date</a:t>
            </a:r>
          </a:p>
        </p:txBody>
      </p:sp>
    </p:spTree>
    <p:extLst>
      <p:ext uri="{BB962C8B-B14F-4D97-AF65-F5344CB8AC3E}">
        <p14:creationId xmlns:p14="http://schemas.microsoft.com/office/powerpoint/2010/main" val="325093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Orange Content">
    <p:bg>
      <p:bgPr>
        <a:solidFill>
          <a:schemeClr val="tx1"/>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40435158-E681-C74C-8BC8-4C73590AEB3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91767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4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laceholder 8"/>
          <p:cNvSpPr>
            <a:spLocks noGrp="1"/>
          </p:cNvSpPr>
          <p:nvPr>
            <p:ph type="title" hasCustomPrompt="1"/>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Tree>
    <p:extLst>
      <p:ext uri="{BB962C8B-B14F-4D97-AF65-F5344CB8AC3E}">
        <p14:creationId xmlns:p14="http://schemas.microsoft.com/office/powerpoint/2010/main" val="111682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FE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50120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838247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8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0A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70576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91467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9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DA1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10888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30488B0B-57C8-4C78-84E3-A4F7CFAF65A8}"/>
              </a:ext>
            </a:extLst>
          </p:cNvPr>
          <p:cNvSpPr/>
          <p:nvPr userDrawn="1"/>
        </p:nvSpPr>
        <p:spPr>
          <a:xfrm>
            <a:off x="957470" y="3431444"/>
            <a:ext cx="8186530" cy="104059"/>
          </a:xfrm>
          <a:prstGeom prst="rect">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B619B025-6DE9-4E4B-9ED8-7DEDE2C0A6F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37547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A9BDFE-8421-8344-9221-7BEFE5EB6D54}"/>
              </a:ext>
            </a:extLst>
          </p:cNvPr>
          <p:cNvPicPr>
            <a:picLocks noChangeAspect="1"/>
          </p:cNvPicPr>
          <p:nvPr userDrawn="1"/>
        </p:nvPicPr>
        <p:blipFill rotWithShape="1">
          <a:blip r:embed="rId2"/>
          <a:srcRect r="17105"/>
          <a:stretch/>
        </p:blipFill>
        <p:spPr>
          <a:xfrm>
            <a:off x="2738956" y="0"/>
            <a:ext cx="6405044" cy="5156688"/>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C1F520EC-3A7D-C740-BACA-F546D8F8270C}"/>
              </a:ext>
            </a:extLst>
          </p:cNvPr>
          <p:cNvSpPr txBox="1"/>
          <p:nvPr userDrawn="1"/>
        </p:nvSpPr>
        <p:spPr>
          <a:xfrm>
            <a:off x="118007" y="4900953"/>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1375076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347844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Pure White">
    <p:bg>
      <p:bgPr>
        <a:solidFill>
          <a:schemeClr val="tx1"/>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accent5"/>
                </a:solidFill>
              </a:defRPr>
            </a:lvl1pPr>
          </a:lstStyle>
          <a:p>
            <a:r>
              <a:rPr lang="en-US"/>
              <a:t>Click to edit Master title style</a:t>
            </a:r>
          </a:p>
        </p:txBody>
      </p:sp>
      <p:pic>
        <p:nvPicPr>
          <p:cNvPr id="5" name="Picture 4">
            <a:extLst>
              <a:ext uri="{FF2B5EF4-FFF2-40B4-BE49-F238E27FC236}">
                <a16:creationId xmlns:a16="http://schemas.microsoft.com/office/drawing/2014/main" id="{A7547CBF-CB5B-974C-86F1-8AFA7EB3C9F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8247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94_Custom Layout">
    <p:spTree>
      <p:nvGrpSpPr>
        <p:cNvPr id="1" name=""/>
        <p:cNvGrpSpPr/>
        <p:nvPr/>
      </p:nvGrpSpPr>
      <p:grpSpPr>
        <a:xfrm>
          <a:off x="0" y="0"/>
          <a:ext cx="0" cy="0"/>
          <a:chOff x="0" y="0"/>
          <a:chExt cx="0" cy="0"/>
        </a:xfrm>
      </p:grpSpPr>
      <p:sp>
        <p:nvSpPr>
          <p:cNvPr id="9" name="Picture Placeholder 8"/>
          <p:cNvSpPr>
            <a:spLocks noGrp="1"/>
          </p:cNvSpPr>
          <p:nvPr userDrawn="1">
            <p:ph type="pic" sz="quarter" idx="11"/>
          </p:nvPr>
        </p:nvSpPr>
        <p:spPr>
          <a:xfrm>
            <a:off x="2252244"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1" name="Picture Placeholder 10"/>
          <p:cNvSpPr>
            <a:spLocks noGrp="1"/>
          </p:cNvSpPr>
          <p:nvPr>
            <p:ph type="pic" sz="quarter" idx="12"/>
          </p:nvPr>
        </p:nvSpPr>
        <p:spPr>
          <a:xfrm>
            <a:off x="4009520" y="128865"/>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3" name="Picture Placeholder 12"/>
          <p:cNvSpPr>
            <a:spLocks noGrp="1"/>
          </p:cNvSpPr>
          <p:nvPr>
            <p:ph type="pic" sz="quarter" idx="13"/>
          </p:nvPr>
        </p:nvSpPr>
        <p:spPr>
          <a:xfrm>
            <a:off x="5766796" y="1903647"/>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5" name="Picture Placeholder 14"/>
          <p:cNvSpPr>
            <a:spLocks noGrp="1"/>
          </p:cNvSpPr>
          <p:nvPr>
            <p:ph type="pic" sz="quarter" idx="14"/>
          </p:nvPr>
        </p:nvSpPr>
        <p:spPr>
          <a:xfrm>
            <a:off x="5766798"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21" name="Picture Placeholder 20"/>
          <p:cNvSpPr>
            <a:spLocks noGrp="1"/>
          </p:cNvSpPr>
          <p:nvPr>
            <p:ph type="pic" sz="quarter" idx="15"/>
          </p:nvPr>
        </p:nvSpPr>
        <p:spPr>
          <a:xfrm>
            <a:off x="7524074" y="128864"/>
            <a:ext cx="1619927" cy="3239854"/>
          </a:xfrm>
          <a:custGeom>
            <a:avLst/>
            <a:gdLst>
              <a:gd name="connsiteX0" fmla="*/ 2159902 w 2159903"/>
              <a:gd name="connsiteY0" fmla="*/ 0 h 4319805"/>
              <a:gd name="connsiteX1" fmla="*/ 2159903 w 2159903"/>
              <a:gd name="connsiteY1" fmla="*/ 1 h 4319805"/>
              <a:gd name="connsiteX2" fmla="*/ 2159903 w 2159903"/>
              <a:gd name="connsiteY2" fmla="*/ 4319804 h 4319805"/>
              <a:gd name="connsiteX3" fmla="*/ 2159902 w 2159903"/>
              <a:gd name="connsiteY3" fmla="*/ 4319805 h 4319805"/>
              <a:gd name="connsiteX4" fmla="*/ 0 w 2159903"/>
              <a:gd name="connsiteY4" fmla="*/ 2159902 h 4319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903" h="4319805">
                <a:moveTo>
                  <a:pt x="2159902" y="0"/>
                </a:moveTo>
                <a:lnTo>
                  <a:pt x="2159903" y="1"/>
                </a:lnTo>
                <a:lnTo>
                  <a:pt x="2159903" y="4319804"/>
                </a:lnTo>
                <a:lnTo>
                  <a:pt x="2159902" y="4319805"/>
                </a:lnTo>
                <a:lnTo>
                  <a:pt x="0" y="2159902"/>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0705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8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177435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6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AFA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85920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7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3085682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9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FF6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403308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154040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DA1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61215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779E4-9019-0A4D-AA33-AF48363A7194}"/>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6295403-5749-7340-A6CC-4A81F10FE064}"/>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40913FF-08F9-CA47-A0BB-1095573DAFF3}"/>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83A89D2F-9EBB-494C-BAD9-055AB29A21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BD8467-5067-BA41-A300-5A7C7F6EFF56}"/>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406306998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237186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6_Title Slid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0C55C8-46B6-7645-9D77-6149EF6D3FA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ctrTitle"/>
          </p:nvPr>
        </p:nvSpPr>
        <p:spPr>
          <a:xfrm>
            <a:off x="4495922" y="1521113"/>
            <a:ext cx="3789963" cy="1790700"/>
          </a:xfrm>
          <a:prstGeom prst="rect">
            <a:avLst/>
          </a:prstGeom>
        </p:spPr>
        <p:txBody>
          <a:bodyPr anchor="b"/>
          <a:lstStyle>
            <a:lvl1pPr algn="l">
              <a:defRPr sz="5400" b="1" i="0" baseline="0">
                <a:solidFill>
                  <a:schemeClr val="bg1"/>
                </a:solidFill>
                <a:latin typeface="Helvetica" charset="0"/>
                <a:ea typeface="Helvetica" charset="0"/>
                <a:cs typeface="Helvetica" charset="0"/>
              </a:defRPr>
            </a:lvl1pPr>
          </a:lstStyle>
          <a:p>
            <a:endParaRPr lang="en-US"/>
          </a:p>
        </p:txBody>
      </p:sp>
      <p:sp>
        <p:nvSpPr>
          <p:cNvPr id="8" name="Text Placeholder 7">
            <a:extLst>
              <a:ext uri="{FF2B5EF4-FFF2-40B4-BE49-F238E27FC236}">
                <a16:creationId xmlns:a16="http://schemas.microsoft.com/office/drawing/2014/main" id="{8539C606-6B78-E049-B1C5-BAD7DCBAAEA4}"/>
              </a:ext>
            </a:extLst>
          </p:cNvPr>
          <p:cNvSpPr>
            <a:spLocks noGrp="1"/>
          </p:cNvSpPr>
          <p:nvPr>
            <p:ph type="body" sz="quarter" idx="10" hasCustomPrompt="1"/>
          </p:nvPr>
        </p:nvSpPr>
        <p:spPr>
          <a:xfrm>
            <a:off x="4495715" y="3311813"/>
            <a:ext cx="3790950" cy="1296988"/>
          </a:xfrm>
          <a:prstGeom prst="rect">
            <a:avLst/>
          </a:prstGeo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342892" indent="0">
              <a:buNone/>
              <a:defRPr>
                <a:latin typeface="Arial" panose="020B0604020202020204" pitchFamily="34" charset="0"/>
                <a:cs typeface="Arial" panose="020B0604020202020204" pitchFamily="34" charset="0"/>
              </a:defRPr>
            </a:lvl2pPr>
            <a:lvl3pPr marL="685783" indent="0">
              <a:buNone/>
              <a:defRPr>
                <a:latin typeface="Arial" panose="020B0604020202020204" pitchFamily="34" charset="0"/>
                <a:cs typeface="Arial" panose="020B0604020202020204" pitchFamily="34" charset="0"/>
              </a:defRPr>
            </a:lvl3pPr>
            <a:lvl4pPr marL="1028675" indent="0">
              <a:buNone/>
              <a:defRPr>
                <a:latin typeface="Arial" panose="020B0604020202020204" pitchFamily="34" charset="0"/>
                <a:cs typeface="Arial" panose="020B0604020202020204" pitchFamily="34" charset="0"/>
              </a:defRPr>
            </a:lvl4pPr>
            <a:lvl5pPr marL="1371566" indent="0">
              <a:buNone/>
              <a:defRPr>
                <a:latin typeface="Arial" panose="020B0604020202020204" pitchFamily="34" charset="0"/>
                <a:cs typeface="Arial" panose="020B0604020202020204" pitchFamily="34" charset="0"/>
              </a:defRPr>
            </a:lvl5pPr>
          </a:lstStyle>
          <a:p>
            <a:pPr lvl="0"/>
            <a:r>
              <a:rPr lang="en-US"/>
              <a:t>Sub-Title</a:t>
            </a:r>
          </a:p>
        </p:txBody>
      </p:sp>
      <p:sp>
        <p:nvSpPr>
          <p:cNvPr id="6" name="TextBox 5">
            <a:extLst>
              <a:ext uri="{FF2B5EF4-FFF2-40B4-BE49-F238E27FC236}">
                <a16:creationId xmlns:a16="http://schemas.microsoft.com/office/drawing/2014/main" id="{EC5ED822-3874-4C4B-A238-758B321637A2}"/>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407086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Blank bullet slide">
    <p:spTree>
      <p:nvGrpSpPr>
        <p:cNvPr id="1" name="Shape 84"/>
        <p:cNvGrpSpPr/>
        <p:nvPr/>
      </p:nvGrpSpPr>
      <p:grpSpPr>
        <a:xfrm>
          <a:off x="0" y="0"/>
          <a:ext cx="0" cy="0"/>
          <a:chOff x="0" y="0"/>
          <a:chExt cx="0" cy="0"/>
        </a:xfrm>
      </p:grpSpPr>
    </p:spTree>
    <p:extLst>
      <p:ext uri="{BB962C8B-B14F-4D97-AF65-F5344CB8AC3E}">
        <p14:creationId xmlns:p14="http://schemas.microsoft.com/office/powerpoint/2010/main" val="107137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8"/>
        <p:cNvGrpSpPr/>
        <p:nvPr/>
      </p:nvGrpSpPr>
      <p:grpSpPr>
        <a:xfrm>
          <a:off x="0" y="0"/>
          <a:ext cx="0" cy="0"/>
          <a:chOff x="0" y="0"/>
          <a:chExt cx="0" cy="0"/>
        </a:xfrm>
      </p:grpSpPr>
      <p:sp>
        <p:nvSpPr>
          <p:cNvPr id="2" name="Rectangle 1">
            <a:extLst>
              <a:ext uri="{FF2B5EF4-FFF2-40B4-BE49-F238E27FC236}">
                <a16:creationId xmlns:a16="http://schemas.microsoft.com/office/drawing/2014/main" id="{AD89716B-D406-C045-8761-6012C58DDBC6}"/>
              </a:ext>
            </a:extLst>
          </p:cNvPr>
          <p:cNvSpPr/>
          <p:nvPr userDrawn="1"/>
        </p:nvSpPr>
        <p:spPr>
          <a:xfrm>
            <a:off x="0" y="0"/>
            <a:ext cx="9144000" cy="5143500"/>
          </a:xfrm>
          <a:prstGeom prst="rect">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7" name="Picture 6">
            <a:extLst>
              <a:ext uri="{FF2B5EF4-FFF2-40B4-BE49-F238E27FC236}">
                <a16:creationId xmlns:a16="http://schemas.microsoft.com/office/drawing/2014/main" id="{49D5B56D-EBCD-B24A-A722-70DE6A7487E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a:extLst>
              <a:ext uri="{FF2B5EF4-FFF2-40B4-BE49-F238E27FC236}">
                <a16:creationId xmlns:a16="http://schemas.microsoft.com/office/drawing/2014/main" id="{CED333D3-9C7A-134E-B0D5-D13A62331D0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80543372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2125"/>
        <p:cNvGrpSpPr/>
        <p:nvPr/>
      </p:nvGrpSpPr>
      <p:grpSpPr>
        <a:xfrm>
          <a:off x="0" y="0"/>
          <a:ext cx="0" cy="0"/>
          <a:chOff x="0" y="0"/>
          <a:chExt cx="0" cy="0"/>
        </a:xfrm>
      </p:grpSpPr>
      <p:sp>
        <p:nvSpPr>
          <p:cNvPr id="2126" name="Google Shape;2126;p444"/>
          <p:cNvSpPr/>
          <p:nvPr/>
        </p:nvSpPr>
        <p:spPr>
          <a:xfrm rot="-5400000">
            <a:off x="4714624" y="714114"/>
            <a:ext cx="3850154" cy="5008609"/>
          </a:xfrm>
          <a:prstGeom prst="round1Rect">
            <a:avLst>
              <a:gd name="adj" fmla="val 25659"/>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2127" name="Google Shape;2127;p444"/>
          <p:cNvSpPr txBox="1">
            <a:spLocks noGrp="1"/>
          </p:cNvSpPr>
          <p:nvPr>
            <p:ph type="title"/>
          </p:nvPr>
        </p:nvSpPr>
        <p:spPr>
          <a:xfrm>
            <a:off x="362019" y="1586500"/>
            <a:ext cx="3265102" cy="1347200"/>
          </a:xfrm>
          <a:prstGeom prst="rect">
            <a:avLst/>
          </a:prstGeom>
          <a:noFill/>
          <a:ln>
            <a:noFill/>
          </a:ln>
        </p:spPr>
        <p:txBody>
          <a:bodyPr spcFirstLastPara="1" wrap="square" lIns="68575" tIns="34275" rIns="68575" bIns="34275" anchor="t" anchorCtr="0"/>
          <a:lstStyle>
            <a:lvl1pPr marR="0" lvl="0" algn="l" rtl="0">
              <a:lnSpc>
                <a:spcPct val="90000"/>
              </a:lnSpc>
              <a:spcBef>
                <a:spcPts val="0"/>
              </a:spcBef>
              <a:spcAft>
                <a:spcPts val="0"/>
              </a:spcAft>
              <a:buClr>
                <a:schemeClr val="lt1"/>
              </a:buClr>
              <a:buSzPts val="2300"/>
              <a:buFont typeface="Arial"/>
              <a:buNone/>
              <a:defRPr sz="2300" b="0" i="0" u="none" strike="noStrike" cap="none">
                <a:solidFill>
                  <a:schemeClr val="l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pic>
        <p:nvPicPr>
          <p:cNvPr id="7" name="Google Shape;1758;p359">
            <a:extLst>
              <a:ext uri="{FF2B5EF4-FFF2-40B4-BE49-F238E27FC236}">
                <a16:creationId xmlns:a16="http://schemas.microsoft.com/office/drawing/2014/main" id="{5548BCAC-217F-0B4E-8268-971D8E95012E}"/>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t="89690"/>
          <a:stretch/>
        </p:blipFill>
        <p:spPr>
          <a:xfrm>
            <a:off x="8215314" y="4613189"/>
            <a:ext cx="928688" cy="530311"/>
          </a:xfrm>
          <a:prstGeom prst="rect">
            <a:avLst/>
          </a:prstGeom>
          <a:noFill/>
          <a:ln>
            <a:noFill/>
          </a:ln>
        </p:spPr>
      </p:pic>
    </p:spTree>
    <p:extLst>
      <p:ext uri="{BB962C8B-B14F-4D97-AF65-F5344CB8AC3E}">
        <p14:creationId xmlns:p14="http://schemas.microsoft.com/office/powerpoint/2010/main" val="257958672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798952-CC05-6842-A70E-ACD5E9394536}"/>
              </a:ext>
            </a:extLst>
          </p:cNvPr>
          <p:cNvSpPr/>
          <p:nvPr userDrawn="1"/>
        </p:nvSpPr>
        <p:spPr>
          <a:xfrm>
            <a:off x="0" y="0"/>
            <a:ext cx="9144000" cy="5143500"/>
          </a:xfrm>
          <a:prstGeom prst="rect">
            <a:avLst/>
          </a:prstGeom>
          <a:solidFill>
            <a:srgbClr val="8578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7" name="Picture 6">
            <a:extLst>
              <a:ext uri="{FF2B5EF4-FFF2-40B4-BE49-F238E27FC236}">
                <a16:creationId xmlns:a16="http://schemas.microsoft.com/office/drawing/2014/main" id="{D39F88FD-A4C2-C044-A422-20C0261E7D25}"/>
              </a:ext>
            </a:extLst>
          </p:cNvPr>
          <p:cNvPicPr>
            <a:picLocks noChangeAspect="1"/>
          </p:cNvPicPr>
          <p:nvPr userDrawn="1"/>
        </p:nvPicPr>
        <p:blipFill>
          <a:blip r:embed="rId2"/>
          <a:stretch>
            <a:fillRect/>
          </a:stretch>
        </p:blipFill>
        <p:spPr>
          <a:xfrm>
            <a:off x="-1" y="-10750"/>
            <a:ext cx="9144000" cy="5165000"/>
          </a:xfrm>
          <a:prstGeom prst="rect">
            <a:avLst/>
          </a:prstGeom>
        </p:spPr>
      </p:pic>
      <p:sp>
        <p:nvSpPr>
          <p:cNvPr id="8" name="Rectangle 7">
            <a:extLst>
              <a:ext uri="{FF2B5EF4-FFF2-40B4-BE49-F238E27FC236}">
                <a16:creationId xmlns:a16="http://schemas.microsoft.com/office/drawing/2014/main" id="{7B47F57B-2C71-3348-AA42-1A8055FCC972}"/>
              </a:ext>
            </a:extLst>
          </p:cNvPr>
          <p:cNvSpPr/>
          <p:nvPr userDrawn="1"/>
        </p:nvSpPr>
        <p:spPr>
          <a:xfrm>
            <a:off x="398721" y="231258"/>
            <a:ext cx="1172240" cy="1204137"/>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9" name="Picture 8">
            <a:extLst>
              <a:ext uri="{FF2B5EF4-FFF2-40B4-BE49-F238E27FC236}">
                <a16:creationId xmlns:a16="http://schemas.microsoft.com/office/drawing/2014/main" id="{C9C6BBCB-B786-1D43-9E23-0BC4B6CC882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10750"/>
            <a:ext cx="928688" cy="5143500"/>
          </a:xfrm>
          <a:prstGeom prst="rect">
            <a:avLst/>
          </a:prstGeom>
        </p:spPr>
      </p:pic>
      <p:sp>
        <p:nvSpPr>
          <p:cNvPr id="6" name="TextBox 5">
            <a:extLst>
              <a:ext uri="{FF2B5EF4-FFF2-40B4-BE49-F238E27FC236}">
                <a16:creationId xmlns:a16="http://schemas.microsoft.com/office/drawing/2014/main" id="{9E3E0DFF-4741-5F47-8945-BC53C299EBB5}"/>
              </a:ext>
            </a:extLst>
          </p:cNvPr>
          <p:cNvSpPr txBox="1"/>
          <p:nvPr userDrawn="1"/>
        </p:nvSpPr>
        <p:spPr>
          <a:xfrm>
            <a:off x="8029989" y="4947293"/>
            <a:ext cx="920883" cy="346249"/>
          </a:xfrm>
          <a:prstGeom prst="rect">
            <a:avLst/>
          </a:prstGeom>
          <a:noFill/>
        </p:spPr>
        <p:txBody>
          <a:bodyPr wrap="square" rtlCol="0">
            <a:spAutoFit/>
          </a:bodyPr>
          <a:lstStyle/>
          <a:p>
            <a:pPr algn="r"/>
            <a:r>
              <a:rPr lang="en-US" sz="825">
                <a:solidFill>
                  <a:schemeClr val="tx1"/>
                </a:solidFill>
              </a:rPr>
              <a:t>D2L Confidential</a:t>
            </a:r>
          </a:p>
        </p:txBody>
      </p:sp>
    </p:spTree>
    <p:extLst>
      <p:ext uri="{BB962C8B-B14F-4D97-AF65-F5344CB8AC3E}">
        <p14:creationId xmlns:p14="http://schemas.microsoft.com/office/powerpoint/2010/main" val="279756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A5B70-3DB0-0B47-BB38-8F3694CB53E2}"/>
              </a:ext>
            </a:extLst>
          </p:cNvPr>
          <p:cNvPicPr>
            <a:picLocks noChangeAspect="1"/>
          </p:cNvPicPr>
          <p:nvPr userDrawn="1"/>
        </p:nvPicPr>
        <p:blipFill rotWithShape="1">
          <a:blip r:embed="rId2"/>
          <a:srcRect r="25430"/>
          <a:stretch/>
        </p:blipFill>
        <p:spPr>
          <a:xfrm flipH="1">
            <a:off x="-1" y="0"/>
            <a:ext cx="5859118" cy="5150324"/>
          </a:xfrm>
          <a:prstGeom prst="rect">
            <a:avLst/>
          </a:prstGeom>
        </p:spPr>
      </p:pic>
      <p:pic>
        <p:nvPicPr>
          <p:cNvPr id="8" name="Picture 7">
            <a:extLst>
              <a:ext uri="{FF2B5EF4-FFF2-40B4-BE49-F238E27FC236}">
                <a16:creationId xmlns:a16="http://schemas.microsoft.com/office/drawing/2014/main" id="{7BC81859-B192-A346-B351-2ABF40BBBEC0}"/>
              </a:ext>
            </a:extLst>
          </p:cNvPr>
          <p:cNvPicPr>
            <a:picLocks noChangeAspect="1"/>
          </p:cNvPicPr>
          <p:nvPr userDrawn="1"/>
        </p:nvPicPr>
        <p:blipFill>
          <a:blip r:embed="rId3"/>
          <a:stretch>
            <a:fillRect/>
          </a:stretch>
        </p:blipFill>
        <p:spPr>
          <a:xfrm>
            <a:off x="0" y="0"/>
            <a:ext cx="9144002" cy="5150324"/>
          </a:xfrm>
          <a:prstGeom prst="rect">
            <a:avLst/>
          </a:prstGeom>
        </p:spPr>
      </p:pic>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6" y="1875091"/>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Implementation Services</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6" y="3376831"/>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Presenter Name</a:t>
            </a:r>
            <a:br>
              <a:rPr lang="en-US"/>
            </a:br>
            <a:r>
              <a:rPr lang="en-US"/>
              <a:t>Title</a:t>
            </a:r>
            <a:br>
              <a:rPr lang="en-US"/>
            </a:br>
            <a:r>
              <a:rPr lang="en-US"/>
              <a:t>Date</a:t>
            </a:r>
          </a:p>
        </p:txBody>
      </p:sp>
      <p:sp>
        <p:nvSpPr>
          <p:cNvPr id="6" name="TextBox 5">
            <a:extLst>
              <a:ext uri="{FF2B5EF4-FFF2-40B4-BE49-F238E27FC236}">
                <a16:creationId xmlns:a16="http://schemas.microsoft.com/office/drawing/2014/main" id="{8BA010C1-6596-A949-A2E2-C78E4572964E}"/>
              </a:ext>
            </a:extLst>
          </p:cNvPr>
          <p:cNvSpPr txBox="1"/>
          <p:nvPr userDrawn="1"/>
        </p:nvSpPr>
        <p:spPr>
          <a:xfrm>
            <a:off x="8029989" y="4947293"/>
            <a:ext cx="920883" cy="346249"/>
          </a:xfrm>
          <a:prstGeom prst="rect">
            <a:avLst/>
          </a:prstGeom>
          <a:noFill/>
        </p:spPr>
        <p:txBody>
          <a:bodyPr wrap="square" rtlCol="0">
            <a:spAutoFit/>
          </a:bodyPr>
          <a:lstStyle/>
          <a:p>
            <a:pPr algn="r"/>
            <a:r>
              <a:rPr lang="en-US" sz="825">
                <a:solidFill>
                  <a:srgbClr val="C8C7C9"/>
                </a:solidFill>
              </a:rPr>
              <a:t>D2L Confidential</a:t>
            </a:r>
          </a:p>
        </p:txBody>
      </p:sp>
    </p:spTree>
    <p:extLst>
      <p:ext uri="{BB962C8B-B14F-4D97-AF65-F5344CB8AC3E}">
        <p14:creationId xmlns:p14="http://schemas.microsoft.com/office/powerpoint/2010/main" val="194142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3EBF095-530D-694E-A9C5-7FF8021B3028}"/>
              </a:ext>
            </a:extLst>
          </p:cNvPr>
          <p:cNvPicPr>
            <a:picLocks noChangeAspect="1"/>
          </p:cNvPicPr>
          <p:nvPr userDrawn="1"/>
        </p:nvPicPr>
        <p:blipFill rotWithShape="1">
          <a:blip r:embed="rId2"/>
          <a:srcRect l="13747"/>
          <a:stretch/>
        </p:blipFill>
        <p:spPr>
          <a:xfrm>
            <a:off x="0" y="0"/>
            <a:ext cx="6665233" cy="5143500"/>
          </a:xfrm>
          <a:prstGeom prst="rect">
            <a:avLst/>
          </a:prstGeom>
        </p:spPr>
      </p:pic>
      <p:pic>
        <p:nvPicPr>
          <p:cNvPr id="11" name="Picture 10">
            <a:extLst>
              <a:ext uri="{FF2B5EF4-FFF2-40B4-BE49-F238E27FC236}">
                <a16:creationId xmlns:a16="http://schemas.microsoft.com/office/drawing/2014/main" id="{B9B0D252-D630-824A-82AB-491090F5BFB1}"/>
              </a:ext>
            </a:extLst>
          </p:cNvPr>
          <p:cNvPicPr>
            <a:picLocks noChangeAspect="1"/>
          </p:cNvPicPr>
          <p:nvPr userDrawn="1"/>
        </p:nvPicPr>
        <p:blipFill>
          <a:blip r:embed="rId3"/>
          <a:stretch>
            <a:fillRect/>
          </a:stretch>
        </p:blipFill>
        <p:spPr>
          <a:xfrm>
            <a:off x="0" y="0"/>
            <a:ext cx="9144000" cy="5143500"/>
          </a:xfrm>
          <a:prstGeom prst="rect">
            <a:avLst/>
          </a:prstGeom>
        </p:spPr>
      </p:pic>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6" y="1875091"/>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6" y="3376831"/>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Presenter Name</a:t>
            </a:r>
            <a:br>
              <a:rPr lang="en-US"/>
            </a:br>
            <a:r>
              <a:rPr lang="en-US"/>
              <a:t>Title</a:t>
            </a:r>
            <a:br>
              <a:rPr lang="en-US"/>
            </a:br>
            <a:r>
              <a:rPr lang="en-US"/>
              <a:t>Date</a:t>
            </a:r>
          </a:p>
        </p:txBody>
      </p:sp>
      <p:sp>
        <p:nvSpPr>
          <p:cNvPr id="14" name="TextBox 13">
            <a:extLst>
              <a:ext uri="{FF2B5EF4-FFF2-40B4-BE49-F238E27FC236}">
                <a16:creationId xmlns:a16="http://schemas.microsoft.com/office/drawing/2014/main" id="{A49014CA-4EB6-C04A-88F8-6BB807C2F739}"/>
              </a:ext>
            </a:extLst>
          </p:cNvPr>
          <p:cNvSpPr txBox="1"/>
          <p:nvPr userDrawn="1"/>
        </p:nvSpPr>
        <p:spPr>
          <a:xfrm>
            <a:off x="8029989" y="4947293"/>
            <a:ext cx="920883" cy="346249"/>
          </a:xfrm>
          <a:prstGeom prst="rect">
            <a:avLst/>
          </a:prstGeom>
          <a:noFill/>
        </p:spPr>
        <p:txBody>
          <a:bodyPr wrap="square" rtlCol="0">
            <a:spAutoFit/>
          </a:bodyPr>
          <a:lstStyle/>
          <a:p>
            <a:pPr algn="r"/>
            <a:r>
              <a:rPr lang="en-US" sz="825">
                <a:solidFill>
                  <a:srgbClr val="C8C7C9"/>
                </a:solidFill>
              </a:rPr>
              <a:t>D2L Confidential</a:t>
            </a:r>
          </a:p>
        </p:txBody>
      </p:sp>
    </p:spTree>
    <p:extLst>
      <p:ext uri="{BB962C8B-B14F-4D97-AF65-F5344CB8AC3E}">
        <p14:creationId xmlns:p14="http://schemas.microsoft.com/office/powerpoint/2010/main" val="170959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Orange Content">
    <p:bg>
      <p:bgPr>
        <a:solidFill>
          <a:schemeClr val="tx1"/>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96670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4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laceholder 8"/>
          <p:cNvSpPr>
            <a:spLocks noGrp="1"/>
          </p:cNvSpPr>
          <p:nvPr>
            <p:ph type="title" hasCustomPrompt="1"/>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Tree>
    <p:extLst>
      <p:ext uri="{BB962C8B-B14F-4D97-AF65-F5344CB8AC3E}">
        <p14:creationId xmlns:p14="http://schemas.microsoft.com/office/powerpoint/2010/main" val="242018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19DE2-49C6-9B4C-8C44-C86B66994EB4}"/>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4C324B-5185-8546-A33C-DB9D33167189}"/>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B513AC-A4C6-D345-AF22-FF776591F78C}"/>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50DD7202-339C-7945-9897-297CB464CC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E226D3-873B-B340-AB28-4AC745CE1DA0}"/>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210882389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2458350"/>
            <a:ext cx="8186530" cy="1656449"/>
          </a:xfrm>
          <a:prstGeom prst="rect">
            <a:avLst/>
          </a:prstGeom>
          <a:solidFill>
            <a:srgbClr val="E15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366504" y="2433251"/>
            <a:ext cx="3056286" cy="969496"/>
          </a:xfrm>
          <a:prstGeom prst="rect">
            <a:avLst/>
          </a:prstGeom>
          <a:noFill/>
          <a:ln w="57150" cap="sq">
            <a:noFill/>
            <a:miter lim="800000"/>
          </a:ln>
        </p:spPr>
        <p:txBody>
          <a:bodyPr wrap="none" lIns="274320" tIns="274320" rIns="274320" bIns="274320" anchor="b">
            <a:spAutoFit/>
          </a:bodyPr>
          <a:lstStyle>
            <a:lvl1pPr marL="0" indent="0" algn="r">
              <a:buNone/>
              <a:defRPr sz="3000" b="1">
                <a:solidFill>
                  <a:schemeClr val="tx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2955225"/>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tx1"/>
                </a:solidFill>
                <a:latin typeface="Arial" panose="020B0604020202020204" pitchFamily="34" charset="0"/>
                <a:cs typeface="Arial" panose="020B0604020202020204" pitchFamily="34" charset="0"/>
              </a:defRPr>
            </a:lvl1pPr>
          </a:lstStyle>
          <a:p>
            <a:pPr lvl="0"/>
            <a:r>
              <a:rPr lang="en-US"/>
              <a:t>Sub Heading</a:t>
            </a:r>
          </a:p>
        </p:txBody>
      </p:sp>
    </p:spTree>
    <p:extLst>
      <p:ext uri="{BB962C8B-B14F-4D97-AF65-F5344CB8AC3E}">
        <p14:creationId xmlns:p14="http://schemas.microsoft.com/office/powerpoint/2010/main" val="254503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2458350"/>
            <a:ext cx="8186530" cy="1656449"/>
          </a:xfrm>
          <a:prstGeom prst="rect">
            <a:avLst/>
          </a:prstGeom>
          <a:solidFill>
            <a:srgbClr val="84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366504" y="2433251"/>
            <a:ext cx="3056286" cy="969496"/>
          </a:xfrm>
          <a:prstGeom prst="rect">
            <a:avLst/>
          </a:prstGeom>
          <a:noFill/>
          <a:ln w="57150" cap="sq">
            <a:noFill/>
            <a:miter lim="800000"/>
          </a:ln>
        </p:spPr>
        <p:txBody>
          <a:bodyPr wrap="none" lIns="274320" tIns="274320" rIns="274320" bIns="274320" anchor="b">
            <a:spAutoFit/>
          </a:bodyPr>
          <a:lstStyle>
            <a:lvl1pPr marL="0" indent="0" algn="r">
              <a:buNone/>
              <a:defRPr sz="3000" b="1">
                <a:solidFill>
                  <a:schemeClr val="tx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2955225"/>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tx1"/>
                </a:solidFill>
                <a:latin typeface="Arial" panose="020B0604020202020204" pitchFamily="34" charset="0"/>
                <a:cs typeface="Arial" panose="020B0604020202020204" pitchFamily="34" charset="0"/>
              </a:defRPr>
            </a:lvl1pPr>
          </a:lstStyle>
          <a:p>
            <a:pPr lvl="0"/>
            <a:r>
              <a:rPr lang="en-US"/>
              <a:t>Sub Heading</a:t>
            </a:r>
          </a:p>
        </p:txBody>
      </p:sp>
    </p:spTree>
    <p:extLst>
      <p:ext uri="{BB962C8B-B14F-4D97-AF65-F5344CB8AC3E}">
        <p14:creationId xmlns:p14="http://schemas.microsoft.com/office/powerpoint/2010/main" val="204793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2458350"/>
            <a:ext cx="8186530" cy="1656449"/>
          </a:xfrm>
          <a:prstGeom prst="rect">
            <a:avLst/>
          </a:prstGeom>
          <a:solidFill>
            <a:srgbClr val="2AA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366504" y="2433251"/>
            <a:ext cx="3056286" cy="969496"/>
          </a:xfrm>
          <a:prstGeom prst="rect">
            <a:avLst/>
          </a:prstGeom>
          <a:noFill/>
          <a:ln w="57150" cap="sq">
            <a:noFill/>
            <a:miter lim="800000"/>
          </a:ln>
        </p:spPr>
        <p:txBody>
          <a:bodyPr wrap="none" lIns="274320" tIns="274320" rIns="274320" bIns="274320" anchor="b">
            <a:spAutoFit/>
          </a:bodyPr>
          <a:lstStyle>
            <a:lvl1pPr marL="0" indent="0" algn="r">
              <a:buNone/>
              <a:defRPr sz="3000" b="1">
                <a:solidFill>
                  <a:schemeClr val="tx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2955225"/>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tx1"/>
                </a:solidFill>
                <a:latin typeface="Arial" panose="020B0604020202020204" pitchFamily="34" charset="0"/>
                <a:cs typeface="Arial" panose="020B0604020202020204" pitchFamily="34" charset="0"/>
              </a:defRPr>
            </a:lvl1pPr>
          </a:lstStyle>
          <a:p>
            <a:pPr lvl="0"/>
            <a:r>
              <a:rPr lang="en-US"/>
              <a:t>Sub Heading</a:t>
            </a:r>
          </a:p>
        </p:txBody>
      </p:sp>
    </p:spTree>
    <p:extLst>
      <p:ext uri="{BB962C8B-B14F-4D97-AF65-F5344CB8AC3E}">
        <p14:creationId xmlns:p14="http://schemas.microsoft.com/office/powerpoint/2010/main" val="287296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2458350"/>
            <a:ext cx="8186530" cy="1656449"/>
          </a:xfrm>
          <a:prstGeom prst="rect">
            <a:avLst/>
          </a:prstGeom>
          <a:solidFill>
            <a:srgbClr val="3AB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366504" y="2433251"/>
            <a:ext cx="3056286" cy="969496"/>
          </a:xfrm>
          <a:prstGeom prst="rect">
            <a:avLst/>
          </a:prstGeom>
          <a:noFill/>
          <a:ln w="57150" cap="sq">
            <a:noFill/>
            <a:miter lim="800000"/>
          </a:ln>
        </p:spPr>
        <p:txBody>
          <a:bodyPr wrap="none" lIns="274320" tIns="274320" rIns="274320" bIns="274320" anchor="b">
            <a:spAutoFit/>
          </a:bodyPr>
          <a:lstStyle>
            <a:lvl1pPr marL="0" indent="0" algn="r">
              <a:buNone/>
              <a:defRPr sz="3000" b="1">
                <a:solidFill>
                  <a:schemeClr val="tx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2955225"/>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tx1"/>
                </a:solidFill>
                <a:latin typeface="Arial" panose="020B0604020202020204" pitchFamily="34" charset="0"/>
                <a:cs typeface="Arial" panose="020B0604020202020204" pitchFamily="34" charset="0"/>
              </a:defRPr>
            </a:lvl1pPr>
          </a:lstStyle>
          <a:p>
            <a:pPr lvl="0"/>
            <a:r>
              <a:rPr lang="en-US"/>
              <a:t>Sub Heading</a:t>
            </a:r>
          </a:p>
        </p:txBody>
      </p:sp>
    </p:spTree>
    <p:extLst>
      <p:ext uri="{BB962C8B-B14F-4D97-AF65-F5344CB8AC3E}">
        <p14:creationId xmlns:p14="http://schemas.microsoft.com/office/powerpoint/2010/main" val="1807354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DDF520-BD82-314B-B66C-655B4F924AE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2125981" y="-13189"/>
            <a:ext cx="7018019" cy="5156689"/>
          </a:xfrm>
          <a:prstGeom prst="rect">
            <a:avLst/>
          </a:prstGeom>
        </p:spPr>
      </p:pic>
      <p:pic>
        <p:nvPicPr>
          <p:cNvPr id="3" name="Picture 2">
            <a:extLst>
              <a:ext uri="{FF2B5EF4-FFF2-40B4-BE49-F238E27FC236}">
                <a16:creationId xmlns:a16="http://schemas.microsoft.com/office/drawing/2014/main" id="{B3A9BDFE-8421-8344-9221-7BEFE5EB6D54}"/>
              </a:ext>
            </a:extLst>
          </p:cNvPr>
          <p:cNvPicPr>
            <a:picLocks noChangeAspect="1"/>
          </p:cNvPicPr>
          <p:nvPr userDrawn="1"/>
        </p:nvPicPr>
        <p:blipFill rotWithShape="1">
          <a:blip r:embed="rId3"/>
          <a:srcRect r="17105"/>
          <a:stretch/>
        </p:blipFill>
        <p:spPr>
          <a:xfrm>
            <a:off x="2738956" y="-17921"/>
            <a:ext cx="6405044" cy="5156688"/>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22304"/>
            <a:ext cx="6126480" cy="5165804"/>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8" name="Title Placeholder 8">
            <a:extLst>
              <a:ext uri="{FF2B5EF4-FFF2-40B4-BE49-F238E27FC236}">
                <a16:creationId xmlns:a16="http://schemas.microsoft.com/office/drawing/2014/main" id="{6B968572-3E79-0B49-9254-702D0C15F7EA}"/>
              </a:ext>
            </a:extLst>
          </p:cNvPr>
          <p:cNvSpPr>
            <a:spLocks noGrp="1"/>
          </p:cNvSpPr>
          <p:nvPr>
            <p:ph type="title" hasCustomPrompt="1"/>
          </p:nvPr>
        </p:nvSpPr>
        <p:spPr>
          <a:xfrm>
            <a:off x="260799" y="244867"/>
            <a:ext cx="1994722"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
        <p:nvSpPr>
          <p:cNvPr id="7" name="TextBox 6">
            <a:extLst>
              <a:ext uri="{FF2B5EF4-FFF2-40B4-BE49-F238E27FC236}">
                <a16:creationId xmlns:a16="http://schemas.microsoft.com/office/drawing/2014/main" id="{A018DBE6-3131-9C49-AECA-9E9EC71D14C7}"/>
              </a:ext>
            </a:extLst>
          </p:cNvPr>
          <p:cNvSpPr txBox="1"/>
          <p:nvPr userDrawn="1"/>
        </p:nvSpPr>
        <p:spPr>
          <a:xfrm>
            <a:off x="8029989" y="4947293"/>
            <a:ext cx="920883" cy="346249"/>
          </a:xfrm>
          <a:prstGeom prst="rect">
            <a:avLst/>
          </a:prstGeom>
          <a:noFill/>
        </p:spPr>
        <p:txBody>
          <a:bodyPr wrap="square" rtlCol="0">
            <a:spAutoFit/>
          </a:bodyPr>
          <a:lstStyle/>
          <a:p>
            <a:pPr algn="r"/>
            <a:r>
              <a:rPr lang="en-US" sz="825">
                <a:solidFill>
                  <a:schemeClr val="tx1"/>
                </a:solidFill>
              </a:rPr>
              <a:t>D2L Confidential</a:t>
            </a:r>
          </a:p>
        </p:txBody>
      </p:sp>
    </p:spTree>
    <p:extLst>
      <p:ext uri="{BB962C8B-B14F-4D97-AF65-F5344CB8AC3E}">
        <p14:creationId xmlns:p14="http://schemas.microsoft.com/office/powerpoint/2010/main" val="363591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117753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Pure White">
    <p:bg>
      <p:bgPr>
        <a:solidFill>
          <a:schemeClr val="tx1"/>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accent5"/>
                </a:solidFill>
              </a:defRPr>
            </a:lvl1pPr>
          </a:lstStyle>
          <a:p>
            <a:r>
              <a:rPr lang="en-US"/>
              <a:t>Click to edit Master title style</a:t>
            </a:r>
          </a:p>
        </p:txBody>
      </p:sp>
    </p:spTree>
    <p:extLst>
      <p:ext uri="{BB962C8B-B14F-4D97-AF65-F5344CB8AC3E}">
        <p14:creationId xmlns:p14="http://schemas.microsoft.com/office/powerpoint/2010/main" val="1087149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94_Custom Layout">
    <p:spTree>
      <p:nvGrpSpPr>
        <p:cNvPr id="1" name=""/>
        <p:cNvGrpSpPr/>
        <p:nvPr/>
      </p:nvGrpSpPr>
      <p:grpSpPr>
        <a:xfrm>
          <a:off x="0" y="0"/>
          <a:ext cx="0" cy="0"/>
          <a:chOff x="0" y="0"/>
          <a:chExt cx="0" cy="0"/>
        </a:xfrm>
      </p:grpSpPr>
      <p:sp>
        <p:nvSpPr>
          <p:cNvPr id="9" name="Picture Placeholder 8"/>
          <p:cNvSpPr>
            <a:spLocks noGrp="1"/>
          </p:cNvSpPr>
          <p:nvPr userDrawn="1">
            <p:ph type="pic" sz="quarter" idx="11"/>
          </p:nvPr>
        </p:nvSpPr>
        <p:spPr>
          <a:xfrm>
            <a:off x="2252244"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1" name="Picture Placeholder 10"/>
          <p:cNvSpPr>
            <a:spLocks noGrp="1"/>
          </p:cNvSpPr>
          <p:nvPr>
            <p:ph type="pic" sz="quarter" idx="12"/>
          </p:nvPr>
        </p:nvSpPr>
        <p:spPr>
          <a:xfrm>
            <a:off x="4009520" y="128865"/>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3" name="Picture Placeholder 12"/>
          <p:cNvSpPr>
            <a:spLocks noGrp="1"/>
          </p:cNvSpPr>
          <p:nvPr>
            <p:ph type="pic" sz="quarter" idx="13"/>
          </p:nvPr>
        </p:nvSpPr>
        <p:spPr>
          <a:xfrm>
            <a:off x="5766796" y="1903647"/>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5" name="Picture Placeholder 14"/>
          <p:cNvSpPr>
            <a:spLocks noGrp="1"/>
          </p:cNvSpPr>
          <p:nvPr>
            <p:ph type="pic" sz="quarter" idx="14"/>
          </p:nvPr>
        </p:nvSpPr>
        <p:spPr>
          <a:xfrm>
            <a:off x="5766798"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21" name="Picture Placeholder 20"/>
          <p:cNvSpPr>
            <a:spLocks noGrp="1"/>
          </p:cNvSpPr>
          <p:nvPr>
            <p:ph type="pic" sz="quarter" idx="15"/>
          </p:nvPr>
        </p:nvSpPr>
        <p:spPr>
          <a:xfrm>
            <a:off x="7524074" y="128864"/>
            <a:ext cx="1619927" cy="3239854"/>
          </a:xfrm>
          <a:custGeom>
            <a:avLst/>
            <a:gdLst>
              <a:gd name="connsiteX0" fmla="*/ 2159902 w 2159903"/>
              <a:gd name="connsiteY0" fmla="*/ 0 h 4319805"/>
              <a:gd name="connsiteX1" fmla="*/ 2159903 w 2159903"/>
              <a:gd name="connsiteY1" fmla="*/ 1 h 4319805"/>
              <a:gd name="connsiteX2" fmla="*/ 2159903 w 2159903"/>
              <a:gd name="connsiteY2" fmla="*/ 4319804 h 4319805"/>
              <a:gd name="connsiteX3" fmla="*/ 2159902 w 2159903"/>
              <a:gd name="connsiteY3" fmla="*/ 4319805 h 4319805"/>
              <a:gd name="connsiteX4" fmla="*/ 0 w 2159903"/>
              <a:gd name="connsiteY4" fmla="*/ 2159902 h 4319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903" h="4319805">
                <a:moveTo>
                  <a:pt x="2159902" y="0"/>
                </a:moveTo>
                <a:lnTo>
                  <a:pt x="2159903" y="1"/>
                </a:lnTo>
                <a:lnTo>
                  <a:pt x="2159903" y="4319804"/>
                </a:lnTo>
                <a:lnTo>
                  <a:pt x="2159902" y="4319805"/>
                </a:lnTo>
                <a:lnTo>
                  <a:pt x="0" y="2159902"/>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08044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matchingName="Blank" type="blank" preserve="1">
  <p:cSld name="Blan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328"/>
        <p:cNvGrpSpPr/>
        <p:nvPr/>
      </p:nvGrpSpPr>
      <p:grpSpPr>
        <a:xfrm>
          <a:off x="0" y="0"/>
          <a:ext cx="0" cy="0"/>
          <a:chOff x="0" y="0"/>
          <a:chExt cx="0" cy="0"/>
        </a:xfrm>
      </p:grpSpPr>
      <p:sp>
        <p:nvSpPr>
          <p:cNvPr id="2" name="TextBox 1">
            <a:extLst>
              <a:ext uri="{FF2B5EF4-FFF2-40B4-BE49-F238E27FC236}">
                <a16:creationId xmlns:a16="http://schemas.microsoft.com/office/drawing/2014/main" id="{333ACA81-744E-0649-AA97-04A6BE2E691E}"/>
              </a:ext>
            </a:extLst>
          </p:cNvPr>
          <p:cNvSpPr txBox="1"/>
          <p:nvPr userDrawn="1"/>
        </p:nvSpPr>
        <p:spPr>
          <a:xfrm>
            <a:off x="299811" y="4687576"/>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21782091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Tree>
    <p:extLst>
      <p:ext uri="{BB962C8B-B14F-4D97-AF65-F5344CB8AC3E}">
        <p14:creationId xmlns:p14="http://schemas.microsoft.com/office/powerpoint/2010/main" val="97375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86335-78D9-AC4A-B542-70AA65A14D0A}"/>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81F8869-9F8D-D64C-BF92-E0B431A3CB23}"/>
              </a:ext>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993610-62B8-E448-A24D-8EEB647C388F}"/>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2D7F00FD-BD06-0C46-9D5A-D7D17FF2D5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977688-53D9-C049-A4AA-E9B2CE72B92B}"/>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295528401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5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661137" y="36389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717158" y="738397"/>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1" name="Text Placeholder 29">
            <a:extLst>
              <a:ext uri="{FF2B5EF4-FFF2-40B4-BE49-F238E27FC236}">
                <a16:creationId xmlns:a16="http://schemas.microsoft.com/office/drawing/2014/main" id="{0B23940D-5375-8348-AFA7-470885203FDA}"/>
              </a:ext>
            </a:extLst>
          </p:cNvPr>
          <p:cNvSpPr>
            <a:spLocks noGrp="1"/>
          </p:cNvSpPr>
          <p:nvPr>
            <p:ph type="body" sz="quarter" idx="12" hasCustomPrompt="1"/>
          </p:nvPr>
        </p:nvSpPr>
        <p:spPr>
          <a:xfrm>
            <a:off x="4661137" y="42805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32" name="Straight Connector 31">
            <a:extLst>
              <a:ext uri="{FF2B5EF4-FFF2-40B4-BE49-F238E27FC236}">
                <a16:creationId xmlns:a16="http://schemas.microsoft.com/office/drawing/2014/main" id="{861CD650-FF56-1C41-8A5F-08251D8D36FD}"/>
              </a:ext>
            </a:extLst>
          </p:cNvPr>
          <p:cNvCxnSpPr>
            <a:cxnSpLocks/>
          </p:cNvCxnSpPr>
          <p:nvPr userDrawn="1"/>
        </p:nvCxnSpPr>
        <p:spPr>
          <a:xfrm>
            <a:off x="4717158" y="4655077"/>
            <a:ext cx="537281"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Text Placeholder 29">
            <a:extLst>
              <a:ext uri="{FF2B5EF4-FFF2-40B4-BE49-F238E27FC236}">
                <a16:creationId xmlns:a16="http://schemas.microsoft.com/office/drawing/2014/main" id="{86FDE5D4-2944-7C4F-8362-992E6DF7ABD6}"/>
              </a:ext>
            </a:extLst>
          </p:cNvPr>
          <p:cNvSpPr>
            <a:spLocks noGrp="1"/>
          </p:cNvSpPr>
          <p:nvPr>
            <p:ph type="body" sz="quarter" idx="13" hasCustomPrompt="1"/>
          </p:nvPr>
        </p:nvSpPr>
        <p:spPr>
          <a:xfrm>
            <a:off x="5212310" y="3381419"/>
            <a:ext cx="2981885" cy="324072"/>
          </a:xfrm>
          <a:prstGeom prst="rect">
            <a:avLst/>
          </a:prstGeom>
        </p:spPr>
        <p:txBody>
          <a:bodyPr anchor="ct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650">
                <a:solidFill>
                  <a:schemeClr val="tx1">
                    <a:lumMod val="65000"/>
                    <a:lumOff val="35000"/>
                  </a:schemeClr>
                </a:solidFill>
              </a:defRPr>
            </a:lvl1pPr>
          </a:lstStyle>
          <a:p>
            <a:pPr lvl="0"/>
            <a:r>
              <a:rPr lang="en-CA"/>
              <a:t>Point Four</a:t>
            </a:r>
          </a:p>
        </p:txBody>
      </p:sp>
      <p:cxnSp>
        <p:nvCxnSpPr>
          <p:cNvPr id="34" name="Straight Connector 33">
            <a:extLst>
              <a:ext uri="{FF2B5EF4-FFF2-40B4-BE49-F238E27FC236}">
                <a16:creationId xmlns:a16="http://schemas.microsoft.com/office/drawing/2014/main" id="{C628D333-CC69-4E44-B943-39C379AB7006}"/>
              </a:ext>
            </a:extLst>
          </p:cNvPr>
          <p:cNvCxnSpPr>
            <a:cxnSpLocks/>
          </p:cNvCxnSpPr>
          <p:nvPr userDrawn="1"/>
        </p:nvCxnSpPr>
        <p:spPr>
          <a:xfrm>
            <a:off x="5268331" y="3755917"/>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35" name="Text Placeholder 29">
            <a:extLst>
              <a:ext uri="{FF2B5EF4-FFF2-40B4-BE49-F238E27FC236}">
                <a16:creationId xmlns:a16="http://schemas.microsoft.com/office/drawing/2014/main" id="{8D053276-E470-8642-A319-29714BBEC016}"/>
              </a:ext>
            </a:extLst>
          </p:cNvPr>
          <p:cNvSpPr>
            <a:spLocks noGrp="1"/>
          </p:cNvSpPr>
          <p:nvPr>
            <p:ph type="body" sz="quarter" idx="14" hasCustomPrompt="1"/>
          </p:nvPr>
        </p:nvSpPr>
        <p:spPr>
          <a:xfrm>
            <a:off x="5212310" y="12706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36" name="Straight Connector 35">
            <a:extLst>
              <a:ext uri="{FF2B5EF4-FFF2-40B4-BE49-F238E27FC236}">
                <a16:creationId xmlns:a16="http://schemas.microsoft.com/office/drawing/2014/main" id="{36E02496-6EEF-3942-AC9D-A55F0CF59CCA}"/>
              </a:ext>
            </a:extLst>
          </p:cNvPr>
          <p:cNvCxnSpPr>
            <a:cxnSpLocks/>
          </p:cNvCxnSpPr>
          <p:nvPr userDrawn="1"/>
        </p:nvCxnSpPr>
        <p:spPr>
          <a:xfrm>
            <a:off x="5268331" y="1645177"/>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37" name="Text Placeholder 29">
            <a:extLst>
              <a:ext uri="{FF2B5EF4-FFF2-40B4-BE49-F238E27FC236}">
                <a16:creationId xmlns:a16="http://schemas.microsoft.com/office/drawing/2014/main" id="{3A5A3EC7-9A72-344F-A6C4-842269B6165B}"/>
              </a:ext>
            </a:extLst>
          </p:cNvPr>
          <p:cNvSpPr>
            <a:spLocks noGrp="1"/>
          </p:cNvSpPr>
          <p:nvPr>
            <p:ph type="body" sz="quarter" idx="15" hasCustomPrompt="1"/>
          </p:nvPr>
        </p:nvSpPr>
        <p:spPr>
          <a:xfrm>
            <a:off x="5402043" y="232985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38" name="Straight Connector 37">
            <a:extLst>
              <a:ext uri="{FF2B5EF4-FFF2-40B4-BE49-F238E27FC236}">
                <a16:creationId xmlns:a16="http://schemas.microsoft.com/office/drawing/2014/main" id="{BB57B557-4AD3-7E48-87E9-C32495056967}"/>
              </a:ext>
            </a:extLst>
          </p:cNvPr>
          <p:cNvCxnSpPr>
            <a:cxnSpLocks/>
          </p:cNvCxnSpPr>
          <p:nvPr userDrawn="1"/>
        </p:nvCxnSpPr>
        <p:spPr>
          <a:xfrm>
            <a:off x="5458063" y="2704357"/>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Tree>
    <p:extLst>
      <p:ext uri="{BB962C8B-B14F-4D97-AF65-F5344CB8AC3E}">
        <p14:creationId xmlns:p14="http://schemas.microsoft.com/office/powerpoint/2010/main" val="45515043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6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508790" y="244918"/>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564810" y="619416"/>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
        <p:nvSpPr>
          <p:cNvPr id="20" name="Text Placeholder 29">
            <a:extLst>
              <a:ext uri="{FF2B5EF4-FFF2-40B4-BE49-F238E27FC236}">
                <a16:creationId xmlns:a16="http://schemas.microsoft.com/office/drawing/2014/main" id="{C1CB19B2-3E43-C54D-B909-272F3355FE05}"/>
              </a:ext>
            </a:extLst>
          </p:cNvPr>
          <p:cNvSpPr>
            <a:spLocks noGrp="1"/>
          </p:cNvSpPr>
          <p:nvPr>
            <p:ph type="body" sz="quarter" idx="12" hasCustomPrompt="1"/>
          </p:nvPr>
        </p:nvSpPr>
        <p:spPr>
          <a:xfrm>
            <a:off x="4508790" y="4389974"/>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Six</a:t>
            </a:r>
          </a:p>
        </p:txBody>
      </p:sp>
      <p:cxnSp>
        <p:nvCxnSpPr>
          <p:cNvPr id="21" name="Straight Connector 20">
            <a:extLst>
              <a:ext uri="{FF2B5EF4-FFF2-40B4-BE49-F238E27FC236}">
                <a16:creationId xmlns:a16="http://schemas.microsoft.com/office/drawing/2014/main" id="{82D3DB7D-CD18-CE41-8137-9B2A132DADAB}"/>
              </a:ext>
            </a:extLst>
          </p:cNvPr>
          <p:cNvCxnSpPr>
            <a:cxnSpLocks/>
          </p:cNvCxnSpPr>
          <p:nvPr userDrawn="1"/>
        </p:nvCxnSpPr>
        <p:spPr>
          <a:xfrm>
            <a:off x="4564810" y="4764472"/>
            <a:ext cx="537281"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22" name="Text Placeholder 29">
            <a:extLst>
              <a:ext uri="{FF2B5EF4-FFF2-40B4-BE49-F238E27FC236}">
                <a16:creationId xmlns:a16="http://schemas.microsoft.com/office/drawing/2014/main" id="{BFBCD86F-1710-584D-AC8F-B0EA60868CB8}"/>
              </a:ext>
            </a:extLst>
          </p:cNvPr>
          <p:cNvSpPr>
            <a:spLocks noGrp="1"/>
          </p:cNvSpPr>
          <p:nvPr>
            <p:ph type="body" sz="quarter" idx="13" hasCustomPrompt="1"/>
          </p:nvPr>
        </p:nvSpPr>
        <p:spPr>
          <a:xfrm>
            <a:off x="5018886" y="3663833"/>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23" name="Straight Connector 22">
            <a:extLst>
              <a:ext uri="{FF2B5EF4-FFF2-40B4-BE49-F238E27FC236}">
                <a16:creationId xmlns:a16="http://schemas.microsoft.com/office/drawing/2014/main" id="{A2DC0079-39D7-8E4F-9FA6-95C1C143B43B}"/>
              </a:ext>
            </a:extLst>
          </p:cNvPr>
          <p:cNvCxnSpPr>
            <a:cxnSpLocks/>
          </p:cNvCxnSpPr>
          <p:nvPr userDrawn="1"/>
        </p:nvCxnSpPr>
        <p:spPr>
          <a:xfrm>
            <a:off x="5074906" y="4038331"/>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24" name="Text Placeholder 29">
            <a:extLst>
              <a:ext uri="{FF2B5EF4-FFF2-40B4-BE49-F238E27FC236}">
                <a16:creationId xmlns:a16="http://schemas.microsoft.com/office/drawing/2014/main" id="{F4E3EA69-10F3-CC46-9DDC-2EB86171FD17}"/>
              </a:ext>
            </a:extLst>
          </p:cNvPr>
          <p:cNvSpPr>
            <a:spLocks noGrp="1"/>
          </p:cNvSpPr>
          <p:nvPr>
            <p:ph type="body" sz="quarter" idx="14" hasCustomPrompt="1"/>
          </p:nvPr>
        </p:nvSpPr>
        <p:spPr>
          <a:xfrm>
            <a:off x="5018886" y="98114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25" name="Straight Connector 24">
            <a:extLst>
              <a:ext uri="{FF2B5EF4-FFF2-40B4-BE49-F238E27FC236}">
                <a16:creationId xmlns:a16="http://schemas.microsoft.com/office/drawing/2014/main" id="{B773A0F1-0E66-124B-9A2A-A4D252B7183A}"/>
              </a:ext>
            </a:extLst>
          </p:cNvPr>
          <p:cNvCxnSpPr>
            <a:cxnSpLocks/>
          </p:cNvCxnSpPr>
          <p:nvPr userDrawn="1"/>
        </p:nvCxnSpPr>
        <p:spPr>
          <a:xfrm>
            <a:off x="5074906" y="1355643"/>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26" name="Text Placeholder 29">
            <a:extLst>
              <a:ext uri="{FF2B5EF4-FFF2-40B4-BE49-F238E27FC236}">
                <a16:creationId xmlns:a16="http://schemas.microsoft.com/office/drawing/2014/main" id="{0D6F06BF-53F7-2E43-B55A-4B843DF16679}"/>
              </a:ext>
            </a:extLst>
          </p:cNvPr>
          <p:cNvSpPr>
            <a:spLocks noGrp="1"/>
          </p:cNvSpPr>
          <p:nvPr>
            <p:ph type="body" sz="quarter" idx="15" hasCustomPrompt="1"/>
          </p:nvPr>
        </p:nvSpPr>
        <p:spPr>
          <a:xfrm>
            <a:off x="5277441" y="2756156"/>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Four</a:t>
            </a:r>
          </a:p>
        </p:txBody>
      </p:sp>
      <p:cxnSp>
        <p:nvCxnSpPr>
          <p:cNvPr id="27" name="Straight Connector 26">
            <a:extLst>
              <a:ext uri="{FF2B5EF4-FFF2-40B4-BE49-F238E27FC236}">
                <a16:creationId xmlns:a16="http://schemas.microsoft.com/office/drawing/2014/main" id="{A121F22E-4BE8-0647-8D17-EFCCDDF0F662}"/>
              </a:ext>
            </a:extLst>
          </p:cNvPr>
          <p:cNvCxnSpPr>
            <a:cxnSpLocks/>
          </p:cNvCxnSpPr>
          <p:nvPr userDrawn="1"/>
        </p:nvCxnSpPr>
        <p:spPr>
          <a:xfrm>
            <a:off x="5333461" y="3130655"/>
            <a:ext cx="537281" cy="0"/>
          </a:xfrm>
          <a:prstGeom prst="line">
            <a:avLst/>
          </a:prstGeom>
          <a:ln w="63500">
            <a:solidFill>
              <a:srgbClr val="EA82FF"/>
            </a:solidFill>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DFF334C8-EAF2-DE4C-88D1-AC86522345F6}"/>
              </a:ext>
            </a:extLst>
          </p:cNvPr>
          <p:cNvSpPr>
            <a:spLocks noGrp="1"/>
          </p:cNvSpPr>
          <p:nvPr>
            <p:ph type="body" sz="quarter" idx="16" hasCustomPrompt="1"/>
          </p:nvPr>
        </p:nvSpPr>
        <p:spPr>
          <a:xfrm>
            <a:off x="5277441" y="185856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40" name="Straight Connector 39">
            <a:extLst>
              <a:ext uri="{FF2B5EF4-FFF2-40B4-BE49-F238E27FC236}">
                <a16:creationId xmlns:a16="http://schemas.microsoft.com/office/drawing/2014/main" id="{0CFAB36E-E0E8-A34B-8C68-F81000EDC0C5}"/>
              </a:ext>
            </a:extLst>
          </p:cNvPr>
          <p:cNvCxnSpPr>
            <a:cxnSpLocks/>
          </p:cNvCxnSpPr>
          <p:nvPr userDrawn="1"/>
        </p:nvCxnSpPr>
        <p:spPr>
          <a:xfrm>
            <a:off x="5333461" y="2233064"/>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889639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A9BDFE-8421-8344-9221-7BEFE5EB6D5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38956" y="0"/>
            <a:ext cx="6405044" cy="5156688"/>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Heading</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1024810" y="3398477"/>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0866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Team Member Introduc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B226D7-D85A-3648-9FEE-A2E20EAEF7C4}"/>
              </a:ext>
            </a:extLst>
          </p:cNvPr>
          <p:cNvPicPr>
            <a:picLocks noChangeAspect="1"/>
          </p:cNvPicPr>
          <p:nvPr userDrawn="1"/>
        </p:nvPicPr>
        <p:blipFill>
          <a:blip r:embed="rId2"/>
          <a:stretch>
            <a:fillRect/>
          </a:stretch>
        </p:blipFill>
        <p:spPr>
          <a:xfrm>
            <a:off x="1402238" y="0"/>
            <a:ext cx="7739063"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1084734" y="1437763"/>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0" name="Title 1">
            <a:extLst>
              <a:ext uri="{FF2B5EF4-FFF2-40B4-BE49-F238E27FC236}">
                <a16:creationId xmlns:a16="http://schemas.microsoft.com/office/drawing/2014/main" id="{5D08AA47-899E-7D4A-914D-C843B34A99F7}"/>
              </a:ext>
            </a:extLst>
          </p:cNvPr>
          <p:cNvSpPr>
            <a:spLocks noGrp="1"/>
          </p:cNvSpPr>
          <p:nvPr>
            <p:ph type="title" hasCustomPrompt="1"/>
          </p:nvPr>
        </p:nvSpPr>
        <p:spPr>
          <a:xfrm>
            <a:off x="244602" y="209836"/>
            <a:ext cx="3688663"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11" name="Straight Connector 10">
            <a:extLst>
              <a:ext uri="{FF2B5EF4-FFF2-40B4-BE49-F238E27FC236}">
                <a16:creationId xmlns:a16="http://schemas.microsoft.com/office/drawing/2014/main" id="{861691D2-69C7-7647-894A-402C4A857F6D}"/>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27" name="Text Placeholder 12">
            <a:extLst>
              <a:ext uri="{FF2B5EF4-FFF2-40B4-BE49-F238E27FC236}">
                <a16:creationId xmlns:a16="http://schemas.microsoft.com/office/drawing/2014/main" id="{D2843B2A-7CAA-0644-AB57-4A043483FDFD}"/>
              </a:ext>
            </a:extLst>
          </p:cNvPr>
          <p:cNvSpPr>
            <a:spLocks noGrp="1"/>
          </p:cNvSpPr>
          <p:nvPr>
            <p:ph type="body" sz="quarter" idx="11" hasCustomPrompt="1"/>
          </p:nvPr>
        </p:nvSpPr>
        <p:spPr>
          <a:xfrm>
            <a:off x="1084734" y="1740322"/>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28" name="Text Placeholder 12">
            <a:extLst>
              <a:ext uri="{FF2B5EF4-FFF2-40B4-BE49-F238E27FC236}">
                <a16:creationId xmlns:a16="http://schemas.microsoft.com/office/drawing/2014/main" id="{A5DECA43-1AFA-5A47-8C8E-9ED4EE883CF1}"/>
              </a:ext>
            </a:extLst>
          </p:cNvPr>
          <p:cNvSpPr>
            <a:spLocks noGrp="1"/>
          </p:cNvSpPr>
          <p:nvPr>
            <p:ph type="body" sz="quarter" idx="12" hasCustomPrompt="1"/>
          </p:nvPr>
        </p:nvSpPr>
        <p:spPr>
          <a:xfrm>
            <a:off x="1084734" y="2567316"/>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0" name="Text Placeholder 12">
            <a:extLst>
              <a:ext uri="{FF2B5EF4-FFF2-40B4-BE49-F238E27FC236}">
                <a16:creationId xmlns:a16="http://schemas.microsoft.com/office/drawing/2014/main" id="{6918F89A-1821-DF49-8AFD-5C91B651DD3D}"/>
              </a:ext>
            </a:extLst>
          </p:cNvPr>
          <p:cNvSpPr>
            <a:spLocks noGrp="1"/>
          </p:cNvSpPr>
          <p:nvPr>
            <p:ph type="body" sz="quarter" idx="13" hasCustomPrompt="1"/>
          </p:nvPr>
        </p:nvSpPr>
        <p:spPr>
          <a:xfrm>
            <a:off x="1084734" y="2869875"/>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31" name="Text Placeholder 12">
            <a:extLst>
              <a:ext uri="{FF2B5EF4-FFF2-40B4-BE49-F238E27FC236}">
                <a16:creationId xmlns:a16="http://schemas.microsoft.com/office/drawing/2014/main" id="{91459DED-E6B6-8F4B-A861-486128531A40}"/>
              </a:ext>
            </a:extLst>
          </p:cNvPr>
          <p:cNvSpPr>
            <a:spLocks noGrp="1"/>
          </p:cNvSpPr>
          <p:nvPr>
            <p:ph type="body" sz="quarter" idx="14" hasCustomPrompt="1"/>
          </p:nvPr>
        </p:nvSpPr>
        <p:spPr>
          <a:xfrm>
            <a:off x="1084734" y="3696869"/>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3" name="Text Placeholder 12">
            <a:extLst>
              <a:ext uri="{FF2B5EF4-FFF2-40B4-BE49-F238E27FC236}">
                <a16:creationId xmlns:a16="http://schemas.microsoft.com/office/drawing/2014/main" id="{091C9B81-BCBD-E749-9EA1-C93646503E26}"/>
              </a:ext>
            </a:extLst>
          </p:cNvPr>
          <p:cNvSpPr>
            <a:spLocks noGrp="1"/>
          </p:cNvSpPr>
          <p:nvPr>
            <p:ph type="body" sz="quarter" idx="15" hasCustomPrompt="1"/>
          </p:nvPr>
        </p:nvSpPr>
        <p:spPr>
          <a:xfrm>
            <a:off x="1084734" y="3999428"/>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Tree>
    <p:extLst>
      <p:ext uri="{BB962C8B-B14F-4D97-AF65-F5344CB8AC3E}">
        <p14:creationId xmlns:p14="http://schemas.microsoft.com/office/powerpoint/2010/main" val="409081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Agenda" preserve="1" userDrawn="1">
  <p:cSld name="Agenda">
    <p:spTree>
      <p:nvGrpSpPr>
        <p:cNvPr id="1" name="Shape 2129"/>
        <p:cNvGrpSpPr/>
        <p:nvPr/>
      </p:nvGrpSpPr>
      <p:grpSpPr>
        <a:xfrm>
          <a:off x="0" y="0"/>
          <a:ext cx="0" cy="0"/>
          <a:chOff x="0" y="0"/>
          <a:chExt cx="0" cy="0"/>
        </a:xfrm>
      </p:grpSpPr>
      <p:pic>
        <p:nvPicPr>
          <p:cNvPr id="3" name="Google Shape;2131;p446">
            <a:extLst>
              <a:ext uri="{FF2B5EF4-FFF2-40B4-BE49-F238E27FC236}">
                <a16:creationId xmlns:a16="http://schemas.microsoft.com/office/drawing/2014/main" id="{23D74B05-1ECD-4206-9698-595BC1118C76}"/>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2" y="1"/>
            <a:ext cx="4498041" cy="4639520"/>
          </a:xfrm>
          <a:prstGeom prst="rect">
            <a:avLst/>
          </a:prstGeom>
          <a:noFill/>
          <a:ln>
            <a:noFill/>
          </a:ln>
        </p:spPr>
      </p:pic>
      <p:sp>
        <p:nvSpPr>
          <p:cNvPr id="6" name="Title 1">
            <a:extLst>
              <a:ext uri="{FF2B5EF4-FFF2-40B4-BE49-F238E27FC236}">
                <a16:creationId xmlns:a16="http://schemas.microsoft.com/office/drawing/2014/main" id="{F850A40B-C7B6-B545-96EA-2705A0FBB79B}"/>
              </a:ext>
            </a:extLst>
          </p:cNvPr>
          <p:cNvSpPr>
            <a:spLocks noGrp="1"/>
          </p:cNvSpPr>
          <p:nvPr>
            <p:ph type="title" hasCustomPrompt="1"/>
          </p:nvPr>
        </p:nvSpPr>
        <p:spPr>
          <a:xfrm>
            <a:off x="5187491" y="1023947"/>
            <a:ext cx="3856853" cy="694460"/>
          </a:xfrm>
          <a:prstGeom prst="rect">
            <a:avLst/>
          </a:prstGeom>
        </p:spPr>
        <p:txBody>
          <a:bodyPr anchor="b">
            <a:normAutofit/>
          </a:bodyPr>
          <a:lstStyle>
            <a:lvl1pPr>
              <a:defRPr sz="2250">
                <a:solidFill>
                  <a:srgbClr val="565A5C"/>
                </a:solidFill>
                <a:latin typeface="Arial" panose="020B0604020202020204" pitchFamily="34" charset="0"/>
                <a:cs typeface="Arial" panose="020B0604020202020204" pitchFamily="34" charset="0"/>
              </a:defRPr>
            </a:lvl1pPr>
          </a:lstStyle>
          <a:p>
            <a:r>
              <a:rPr lang="en-US"/>
              <a:t>Agenda</a:t>
            </a:r>
            <a:endParaRPr lang="en-CA"/>
          </a:p>
        </p:txBody>
      </p:sp>
      <p:sp>
        <p:nvSpPr>
          <p:cNvPr id="7" name="Text Placeholder 12">
            <a:extLst>
              <a:ext uri="{FF2B5EF4-FFF2-40B4-BE49-F238E27FC236}">
                <a16:creationId xmlns:a16="http://schemas.microsoft.com/office/drawing/2014/main" id="{19929D14-7789-6143-9F20-CB022E99A736}"/>
              </a:ext>
            </a:extLst>
          </p:cNvPr>
          <p:cNvSpPr>
            <a:spLocks noGrp="1"/>
          </p:cNvSpPr>
          <p:nvPr>
            <p:ph type="body" sz="quarter" idx="10" hasCustomPrompt="1"/>
          </p:nvPr>
        </p:nvSpPr>
        <p:spPr>
          <a:xfrm>
            <a:off x="5187491" y="1897816"/>
            <a:ext cx="3856853" cy="1685534"/>
          </a:xfrm>
          <a:prstGeom prst="rect">
            <a:avLst/>
          </a:prstGeom>
        </p:spPr>
        <p:txBody>
          <a:bodyPr/>
          <a:lstStyle>
            <a:lvl1pPr marL="0" indent="-257175">
              <a:lnSpc>
                <a:spcPct val="100000"/>
              </a:lnSpc>
              <a:spcBef>
                <a:spcPts val="0"/>
              </a:spcBef>
              <a:buFont typeface="Arial" panose="020B0604020202020204" pitchFamily="34" charset="0"/>
              <a:buChar char="•"/>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First</a:t>
            </a:r>
          </a:p>
          <a:p>
            <a:pPr lvl="0"/>
            <a:r>
              <a:rPr lang="en-US"/>
              <a:t>Second</a:t>
            </a:r>
          </a:p>
          <a:p>
            <a:pPr lvl="0"/>
            <a:r>
              <a:rPr lang="en-US"/>
              <a:t>Third</a:t>
            </a:r>
          </a:p>
          <a:p>
            <a:pPr lvl="0"/>
            <a:r>
              <a:rPr lang="en-US"/>
              <a:t>fourth</a:t>
            </a:r>
            <a:endParaRPr lang="en-CA"/>
          </a:p>
        </p:txBody>
      </p:sp>
      <p:cxnSp>
        <p:nvCxnSpPr>
          <p:cNvPr id="8" name="Straight Connector 7">
            <a:extLst>
              <a:ext uri="{FF2B5EF4-FFF2-40B4-BE49-F238E27FC236}">
                <a16:creationId xmlns:a16="http://schemas.microsoft.com/office/drawing/2014/main" id="{EB40348E-74F8-B74C-B98C-048C21B0CD0B}"/>
              </a:ext>
            </a:extLst>
          </p:cNvPr>
          <p:cNvCxnSpPr/>
          <p:nvPr userDrawn="1"/>
        </p:nvCxnSpPr>
        <p:spPr>
          <a:xfrm>
            <a:off x="5253910" y="178948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36084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0805F71-79F8-064C-B19D-9782E60295D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619233" cy="5143500"/>
          </a:xfrm>
          <a:prstGeom prst="rect">
            <a:avLst/>
          </a:prstGeom>
        </p:spPr>
      </p:pic>
      <p:sp>
        <p:nvSpPr>
          <p:cNvPr id="11" name="Freeform 10">
            <a:extLst>
              <a:ext uri="{FF2B5EF4-FFF2-40B4-BE49-F238E27FC236}">
                <a16:creationId xmlns:a16="http://schemas.microsoft.com/office/drawing/2014/main" id="{FC39A212-FC66-504B-ABA6-7F22E3E5BF6F}"/>
              </a:ext>
            </a:extLst>
          </p:cNvPr>
          <p:cNvSpPr/>
          <p:nvPr userDrawn="1"/>
        </p:nvSpPr>
        <p:spPr>
          <a:xfrm>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4148159" y="2682421"/>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Thank you</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4148159" y="3556291"/>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 if needed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4214578" y="343037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14" name="Picture 13">
            <a:extLst>
              <a:ext uri="{FF2B5EF4-FFF2-40B4-BE49-F238E27FC236}">
                <a16:creationId xmlns:a16="http://schemas.microsoft.com/office/drawing/2014/main" id="{8ABE5BD9-3FFA-9B41-90FD-A6D010D0EB3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425433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5 Topics">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79524F68-9A83-FA41-A7B4-DDD7E3D509C3}"/>
              </a:ext>
            </a:extLst>
          </p:cNvPr>
          <p:cNvSpPr/>
          <p:nvPr userDrawn="1"/>
        </p:nvSpPr>
        <p:spPr>
          <a:xfrm rot="16200000">
            <a:off x="1342857"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7" name="Rounded Rectangle 16">
            <a:extLst>
              <a:ext uri="{FF2B5EF4-FFF2-40B4-BE49-F238E27FC236}">
                <a16:creationId xmlns:a16="http://schemas.microsoft.com/office/drawing/2014/main" id="{8831D5C6-1083-5845-9A8A-7D44F8FE3891}"/>
              </a:ext>
            </a:extLst>
          </p:cNvPr>
          <p:cNvSpPr/>
          <p:nvPr userDrawn="1"/>
        </p:nvSpPr>
        <p:spPr>
          <a:xfrm rot="16200000">
            <a:off x="3143493"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8" name="Rounded Rectangle 17">
            <a:extLst>
              <a:ext uri="{FF2B5EF4-FFF2-40B4-BE49-F238E27FC236}">
                <a16:creationId xmlns:a16="http://schemas.microsoft.com/office/drawing/2014/main" id="{6345B77C-1C45-7147-B3DC-0D077E9B092F}"/>
              </a:ext>
            </a:extLst>
          </p:cNvPr>
          <p:cNvSpPr/>
          <p:nvPr userDrawn="1"/>
        </p:nvSpPr>
        <p:spPr>
          <a:xfrm rot="16200000">
            <a:off x="494412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9" name="Rounded Rectangle 18">
            <a:extLst>
              <a:ext uri="{FF2B5EF4-FFF2-40B4-BE49-F238E27FC236}">
                <a16:creationId xmlns:a16="http://schemas.microsoft.com/office/drawing/2014/main" id="{F08B1A85-9332-EC4C-AF1D-20E84A40DD23}"/>
              </a:ext>
            </a:extLst>
          </p:cNvPr>
          <p:cNvSpPr/>
          <p:nvPr userDrawn="1"/>
        </p:nvSpPr>
        <p:spPr>
          <a:xfrm rot="16200000">
            <a:off x="6744764"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0" name="Rounded Rectangle 19">
            <a:extLst>
              <a:ext uri="{FF2B5EF4-FFF2-40B4-BE49-F238E27FC236}">
                <a16:creationId xmlns:a16="http://schemas.microsoft.com/office/drawing/2014/main" id="{932E7455-7A1E-D642-A680-28C046A1A57A}"/>
              </a:ext>
            </a:extLst>
          </p:cNvPr>
          <p:cNvSpPr/>
          <p:nvPr userDrawn="1"/>
        </p:nvSpPr>
        <p:spPr>
          <a:xfrm rot="16200000">
            <a:off x="-45777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1334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1334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28" name="Text Placeholder 29">
            <a:extLst>
              <a:ext uri="{FF2B5EF4-FFF2-40B4-BE49-F238E27FC236}">
                <a16:creationId xmlns:a16="http://schemas.microsoft.com/office/drawing/2014/main" id="{EC53959C-6C57-BB4F-8BC1-D66B7A6C1DC6}"/>
              </a:ext>
            </a:extLst>
          </p:cNvPr>
          <p:cNvSpPr>
            <a:spLocks noGrp="1"/>
          </p:cNvSpPr>
          <p:nvPr>
            <p:ph type="body" sz="quarter" idx="13" hasCustomPrompt="1"/>
          </p:nvPr>
        </p:nvSpPr>
        <p:spPr>
          <a:xfrm>
            <a:off x="1938729"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2" name="Text Placeholder 29">
            <a:extLst>
              <a:ext uri="{FF2B5EF4-FFF2-40B4-BE49-F238E27FC236}">
                <a16:creationId xmlns:a16="http://schemas.microsoft.com/office/drawing/2014/main" id="{150D7304-EEAE-954A-AFF6-2A859661C036}"/>
              </a:ext>
            </a:extLst>
          </p:cNvPr>
          <p:cNvSpPr>
            <a:spLocks noGrp="1"/>
          </p:cNvSpPr>
          <p:nvPr>
            <p:ph type="body" sz="quarter" idx="14" hasCustomPrompt="1"/>
          </p:nvPr>
        </p:nvSpPr>
        <p:spPr>
          <a:xfrm>
            <a:off x="1938729"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38" name="Text Placeholder 29">
            <a:extLst>
              <a:ext uri="{FF2B5EF4-FFF2-40B4-BE49-F238E27FC236}">
                <a16:creationId xmlns:a16="http://schemas.microsoft.com/office/drawing/2014/main" id="{5FCB5516-0AD7-C24F-93CD-EAB97A2201D3}"/>
              </a:ext>
            </a:extLst>
          </p:cNvPr>
          <p:cNvSpPr>
            <a:spLocks noGrp="1"/>
          </p:cNvSpPr>
          <p:nvPr>
            <p:ph type="body" sz="quarter" idx="15" hasCustomPrompt="1"/>
          </p:nvPr>
        </p:nvSpPr>
        <p:spPr>
          <a:xfrm>
            <a:off x="373391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9" name="Text Placeholder 29">
            <a:extLst>
              <a:ext uri="{FF2B5EF4-FFF2-40B4-BE49-F238E27FC236}">
                <a16:creationId xmlns:a16="http://schemas.microsoft.com/office/drawing/2014/main" id="{E78C2E1F-BF5B-6049-8FF1-90215B0C76EF}"/>
              </a:ext>
            </a:extLst>
          </p:cNvPr>
          <p:cNvSpPr>
            <a:spLocks noGrp="1"/>
          </p:cNvSpPr>
          <p:nvPr>
            <p:ph type="body" sz="quarter" idx="16" hasCustomPrompt="1"/>
          </p:nvPr>
        </p:nvSpPr>
        <p:spPr>
          <a:xfrm>
            <a:off x="373391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0" name="Text Placeholder 29">
            <a:extLst>
              <a:ext uri="{FF2B5EF4-FFF2-40B4-BE49-F238E27FC236}">
                <a16:creationId xmlns:a16="http://schemas.microsoft.com/office/drawing/2014/main" id="{F6298801-D94B-8D4E-826A-B4A7927CF09F}"/>
              </a:ext>
            </a:extLst>
          </p:cNvPr>
          <p:cNvSpPr>
            <a:spLocks noGrp="1"/>
          </p:cNvSpPr>
          <p:nvPr>
            <p:ph type="body" sz="quarter" idx="17" hasCustomPrompt="1"/>
          </p:nvPr>
        </p:nvSpPr>
        <p:spPr>
          <a:xfrm>
            <a:off x="5539178"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1" name="Text Placeholder 29">
            <a:extLst>
              <a:ext uri="{FF2B5EF4-FFF2-40B4-BE49-F238E27FC236}">
                <a16:creationId xmlns:a16="http://schemas.microsoft.com/office/drawing/2014/main" id="{E10B8389-A51B-CE46-ACEA-6B40A52C2EC8}"/>
              </a:ext>
            </a:extLst>
          </p:cNvPr>
          <p:cNvSpPr>
            <a:spLocks noGrp="1"/>
          </p:cNvSpPr>
          <p:nvPr>
            <p:ph type="body" sz="quarter" idx="18" hasCustomPrompt="1"/>
          </p:nvPr>
        </p:nvSpPr>
        <p:spPr>
          <a:xfrm>
            <a:off x="5539178"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2" name="Text Placeholder 29">
            <a:extLst>
              <a:ext uri="{FF2B5EF4-FFF2-40B4-BE49-F238E27FC236}">
                <a16:creationId xmlns:a16="http://schemas.microsoft.com/office/drawing/2014/main" id="{CAECBC2B-EFBD-4544-A224-919CECD71494}"/>
              </a:ext>
            </a:extLst>
          </p:cNvPr>
          <p:cNvSpPr>
            <a:spLocks noGrp="1"/>
          </p:cNvSpPr>
          <p:nvPr>
            <p:ph type="body" sz="quarter" idx="19" hasCustomPrompt="1"/>
          </p:nvPr>
        </p:nvSpPr>
        <p:spPr>
          <a:xfrm>
            <a:off x="73343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3" name="Text Placeholder 29">
            <a:extLst>
              <a:ext uri="{FF2B5EF4-FFF2-40B4-BE49-F238E27FC236}">
                <a16:creationId xmlns:a16="http://schemas.microsoft.com/office/drawing/2014/main" id="{33D9541D-F13F-6044-B098-8885EC6DE910}"/>
              </a:ext>
            </a:extLst>
          </p:cNvPr>
          <p:cNvSpPr>
            <a:spLocks noGrp="1"/>
          </p:cNvSpPr>
          <p:nvPr>
            <p:ph type="body" sz="quarter" idx="20" hasCustomPrompt="1"/>
          </p:nvPr>
        </p:nvSpPr>
        <p:spPr>
          <a:xfrm>
            <a:off x="73343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241828373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4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10" name="Rounded Rectangle 9">
            <a:extLst>
              <a:ext uri="{FF2B5EF4-FFF2-40B4-BE49-F238E27FC236}">
                <a16:creationId xmlns:a16="http://schemas.microsoft.com/office/drawing/2014/main" id="{C453F063-C958-1744-8C2A-43F846A71508}"/>
              </a:ext>
            </a:extLst>
          </p:cNvPr>
          <p:cNvSpPr/>
          <p:nvPr userDrawn="1"/>
        </p:nvSpPr>
        <p:spPr>
          <a:xfrm rot="16200000">
            <a:off x="-200286"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1" name="Rounded Rectangle 10">
            <a:extLst>
              <a:ext uri="{FF2B5EF4-FFF2-40B4-BE49-F238E27FC236}">
                <a16:creationId xmlns:a16="http://schemas.microsoft.com/office/drawing/2014/main" id="{FF27F879-B4DB-8543-9C11-DF3096FDD2EE}"/>
              </a:ext>
            </a:extLst>
          </p:cNvPr>
          <p:cNvSpPr/>
          <p:nvPr userDrawn="1"/>
        </p:nvSpPr>
        <p:spPr>
          <a:xfrm rot="16200000">
            <a:off x="2011305" y="2128285"/>
            <a:ext cx="2928006"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2" name="Rounded Rectangle 11">
            <a:extLst>
              <a:ext uri="{FF2B5EF4-FFF2-40B4-BE49-F238E27FC236}">
                <a16:creationId xmlns:a16="http://schemas.microsoft.com/office/drawing/2014/main" id="{BABF3D7F-30D0-704F-907A-3EEE9BADB162}"/>
              </a:ext>
            </a:extLst>
          </p:cNvPr>
          <p:cNvSpPr/>
          <p:nvPr userDrawn="1"/>
        </p:nvSpPr>
        <p:spPr>
          <a:xfrm rot="16200000">
            <a:off x="4222894"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3" name="Rounded Rectangle 12">
            <a:extLst>
              <a:ext uri="{FF2B5EF4-FFF2-40B4-BE49-F238E27FC236}">
                <a16:creationId xmlns:a16="http://schemas.microsoft.com/office/drawing/2014/main" id="{684ADA34-8DAB-A74B-AFC7-4FD3B25E3763}"/>
              </a:ext>
            </a:extLst>
          </p:cNvPr>
          <p:cNvSpPr/>
          <p:nvPr userDrawn="1"/>
        </p:nvSpPr>
        <p:spPr>
          <a:xfrm rot="16200000">
            <a:off x="6434487" y="2128284"/>
            <a:ext cx="2928005"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224216"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224216"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29" name="Text Placeholder 29">
            <a:extLst>
              <a:ext uri="{FF2B5EF4-FFF2-40B4-BE49-F238E27FC236}">
                <a16:creationId xmlns:a16="http://schemas.microsoft.com/office/drawing/2014/main" id="{CECA1964-7A14-8744-B79C-9EB44B625C10}"/>
              </a:ext>
            </a:extLst>
          </p:cNvPr>
          <p:cNvSpPr>
            <a:spLocks noGrp="1"/>
          </p:cNvSpPr>
          <p:nvPr>
            <p:ph type="body" sz="quarter" idx="13" hasCustomPrompt="1"/>
          </p:nvPr>
        </p:nvSpPr>
        <p:spPr>
          <a:xfrm>
            <a:off x="2435808"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3" name="Text Placeholder 29">
            <a:extLst>
              <a:ext uri="{FF2B5EF4-FFF2-40B4-BE49-F238E27FC236}">
                <a16:creationId xmlns:a16="http://schemas.microsoft.com/office/drawing/2014/main" id="{8EA86081-B67C-8945-BD08-8444B4133D02}"/>
              </a:ext>
            </a:extLst>
          </p:cNvPr>
          <p:cNvSpPr>
            <a:spLocks noGrp="1"/>
          </p:cNvSpPr>
          <p:nvPr>
            <p:ph type="body" sz="quarter" idx="14" hasCustomPrompt="1"/>
          </p:nvPr>
        </p:nvSpPr>
        <p:spPr>
          <a:xfrm>
            <a:off x="2435808"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4" name="Text Placeholder 29">
            <a:extLst>
              <a:ext uri="{FF2B5EF4-FFF2-40B4-BE49-F238E27FC236}">
                <a16:creationId xmlns:a16="http://schemas.microsoft.com/office/drawing/2014/main" id="{03FFF906-9F2A-0145-80CD-73CDDE6FFA10}"/>
              </a:ext>
            </a:extLst>
          </p:cNvPr>
          <p:cNvSpPr>
            <a:spLocks noGrp="1"/>
          </p:cNvSpPr>
          <p:nvPr>
            <p:ph type="body" sz="quarter" idx="15" hasCustomPrompt="1"/>
          </p:nvPr>
        </p:nvSpPr>
        <p:spPr>
          <a:xfrm>
            <a:off x="4647400"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5" name="Text Placeholder 29">
            <a:extLst>
              <a:ext uri="{FF2B5EF4-FFF2-40B4-BE49-F238E27FC236}">
                <a16:creationId xmlns:a16="http://schemas.microsoft.com/office/drawing/2014/main" id="{8CF7670A-0A91-E042-910C-88B274E57CCC}"/>
              </a:ext>
            </a:extLst>
          </p:cNvPr>
          <p:cNvSpPr>
            <a:spLocks noGrp="1"/>
          </p:cNvSpPr>
          <p:nvPr>
            <p:ph type="body" sz="quarter" idx="16" hasCustomPrompt="1"/>
          </p:nvPr>
        </p:nvSpPr>
        <p:spPr>
          <a:xfrm>
            <a:off x="4647400"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6" name="Text Placeholder 29">
            <a:extLst>
              <a:ext uri="{FF2B5EF4-FFF2-40B4-BE49-F238E27FC236}">
                <a16:creationId xmlns:a16="http://schemas.microsoft.com/office/drawing/2014/main" id="{C8E2DE35-6C9C-4047-A1DF-430D45EBD73A}"/>
              </a:ext>
            </a:extLst>
          </p:cNvPr>
          <p:cNvSpPr>
            <a:spLocks noGrp="1"/>
          </p:cNvSpPr>
          <p:nvPr>
            <p:ph type="body" sz="quarter" idx="17" hasCustomPrompt="1"/>
          </p:nvPr>
        </p:nvSpPr>
        <p:spPr>
          <a:xfrm>
            <a:off x="6858991"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7" name="Text Placeholder 29">
            <a:extLst>
              <a:ext uri="{FF2B5EF4-FFF2-40B4-BE49-F238E27FC236}">
                <a16:creationId xmlns:a16="http://schemas.microsoft.com/office/drawing/2014/main" id="{AD45914B-42D4-2843-8019-7C138748FCBF}"/>
              </a:ext>
            </a:extLst>
          </p:cNvPr>
          <p:cNvSpPr>
            <a:spLocks noGrp="1"/>
          </p:cNvSpPr>
          <p:nvPr>
            <p:ph type="body" sz="quarter" idx="18" hasCustomPrompt="1"/>
          </p:nvPr>
        </p:nvSpPr>
        <p:spPr>
          <a:xfrm>
            <a:off x="6858991"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58748366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3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143944" y="1994893"/>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403747"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659481"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6"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4"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5"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Tree>
    <p:extLst>
      <p:ext uri="{BB962C8B-B14F-4D97-AF65-F5344CB8AC3E}">
        <p14:creationId xmlns:p14="http://schemas.microsoft.com/office/powerpoint/2010/main" val="61967104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3 Topics -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282331" y="2193731"/>
            <a:ext cx="205973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542135" y="2188076"/>
            <a:ext cx="2059737"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797869" y="2188076"/>
            <a:ext cx="2059736"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8"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6"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TWO</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7"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THREE</a:t>
            </a:r>
          </a:p>
        </p:txBody>
      </p:sp>
    </p:spTree>
    <p:extLst>
      <p:ext uri="{BB962C8B-B14F-4D97-AF65-F5344CB8AC3E}">
        <p14:creationId xmlns:p14="http://schemas.microsoft.com/office/powerpoint/2010/main" val="2266672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4E5ED-F38A-B64C-AE35-EC99E4B11756}"/>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268BD72-D5A6-434A-802D-9015D0016E9E}"/>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304126-77A4-8A4B-BE09-9D3CD73E62B4}"/>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449B97-2070-D44C-AED5-BC0F6A662878}"/>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6" name="Footer Placeholder 5">
            <a:extLst>
              <a:ext uri="{FF2B5EF4-FFF2-40B4-BE49-F238E27FC236}">
                <a16:creationId xmlns:a16="http://schemas.microsoft.com/office/drawing/2014/main" id="{7FE736D0-A0A4-7649-BED1-67CB32F97E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8253E8-9A35-F84C-A7B6-8C169647BB8C}"/>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216622182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Icon Diagr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4745016" y="1548076"/>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11" name="Arc 10">
            <a:extLst>
              <a:ext uri="{FF2B5EF4-FFF2-40B4-BE49-F238E27FC236}">
                <a16:creationId xmlns:a16="http://schemas.microsoft.com/office/drawing/2014/main" id="{4CD82DD3-4A2C-7B4F-8D2A-25433F7A030C}"/>
              </a:ext>
            </a:extLst>
          </p:cNvPr>
          <p:cNvSpPr/>
          <p:nvPr userDrawn="1"/>
        </p:nvSpPr>
        <p:spPr>
          <a:xfrm>
            <a:off x="975500" y="1441077"/>
            <a:ext cx="2322000" cy="2599836"/>
          </a:xfrm>
          <a:prstGeom prst="arc">
            <a:avLst>
              <a:gd name="adj1" fmla="val 16928931"/>
              <a:gd name="adj2" fmla="val 4734098"/>
            </a:avLst>
          </a:prstGeom>
          <a:ln w="444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sp>
        <p:nvSpPr>
          <p:cNvPr id="34" name="Text Placeholder 29">
            <a:extLst>
              <a:ext uri="{FF2B5EF4-FFF2-40B4-BE49-F238E27FC236}">
                <a16:creationId xmlns:a16="http://schemas.microsoft.com/office/drawing/2014/main" id="{FFA69C82-C5A0-244C-9F2F-202286B39AF2}"/>
              </a:ext>
            </a:extLst>
          </p:cNvPr>
          <p:cNvSpPr>
            <a:spLocks noGrp="1"/>
          </p:cNvSpPr>
          <p:nvPr>
            <p:ph type="body" sz="quarter" idx="14" hasCustomPrompt="1"/>
          </p:nvPr>
        </p:nvSpPr>
        <p:spPr>
          <a:xfrm>
            <a:off x="4745016" y="1763883"/>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5" name="Text Placeholder 29">
            <a:extLst>
              <a:ext uri="{FF2B5EF4-FFF2-40B4-BE49-F238E27FC236}">
                <a16:creationId xmlns:a16="http://schemas.microsoft.com/office/drawing/2014/main" id="{61FF5467-4870-0D4D-B013-C113B0476DB8}"/>
              </a:ext>
            </a:extLst>
          </p:cNvPr>
          <p:cNvSpPr>
            <a:spLocks noGrp="1"/>
          </p:cNvSpPr>
          <p:nvPr>
            <p:ph type="body" sz="quarter" idx="15" hasCustomPrompt="1"/>
          </p:nvPr>
        </p:nvSpPr>
        <p:spPr>
          <a:xfrm>
            <a:off x="4745016" y="2509333"/>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6" name="Text Placeholder 29">
            <a:extLst>
              <a:ext uri="{FF2B5EF4-FFF2-40B4-BE49-F238E27FC236}">
                <a16:creationId xmlns:a16="http://schemas.microsoft.com/office/drawing/2014/main" id="{93A53604-B29E-EC4C-8EF8-5B31B5893305}"/>
              </a:ext>
            </a:extLst>
          </p:cNvPr>
          <p:cNvSpPr>
            <a:spLocks noGrp="1"/>
          </p:cNvSpPr>
          <p:nvPr>
            <p:ph type="body" sz="quarter" idx="16" hasCustomPrompt="1"/>
          </p:nvPr>
        </p:nvSpPr>
        <p:spPr>
          <a:xfrm>
            <a:off x="4745016" y="2725140"/>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7" name="Text Placeholder 29">
            <a:extLst>
              <a:ext uri="{FF2B5EF4-FFF2-40B4-BE49-F238E27FC236}">
                <a16:creationId xmlns:a16="http://schemas.microsoft.com/office/drawing/2014/main" id="{86F71172-0C65-A344-86DD-873EC7F9C46D}"/>
              </a:ext>
            </a:extLst>
          </p:cNvPr>
          <p:cNvSpPr>
            <a:spLocks noGrp="1"/>
          </p:cNvSpPr>
          <p:nvPr>
            <p:ph type="body" sz="quarter" idx="17" hasCustomPrompt="1"/>
          </p:nvPr>
        </p:nvSpPr>
        <p:spPr>
          <a:xfrm>
            <a:off x="4745016" y="3467485"/>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8" name="Text Placeholder 29">
            <a:extLst>
              <a:ext uri="{FF2B5EF4-FFF2-40B4-BE49-F238E27FC236}">
                <a16:creationId xmlns:a16="http://schemas.microsoft.com/office/drawing/2014/main" id="{2AE2915C-5856-D141-908C-39C51A11E8BA}"/>
              </a:ext>
            </a:extLst>
          </p:cNvPr>
          <p:cNvSpPr>
            <a:spLocks noGrp="1"/>
          </p:cNvSpPr>
          <p:nvPr>
            <p:ph type="body" sz="quarter" idx="18" hasCustomPrompt="1"/>
          </p:nvPr>
        </p:nvSpPr>
        <p:spPr>
          <a:xfrm>
            <a:off x="4745016" y="3683291"/>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Tree>
    <p:extLst>
      <p:ext uri="{BB962C8B-B14F-4D97-AF65-F5344CB8AC3E}">
        <p14:creationId xmlns:p14="http://schemas.microsoft.com/office/powerpoint/2010/main" val="6156043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91DD4E-F37B-154D-93FC-B9E3E32A8790}"/>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4" name="Chevron 81">
            <a:extLst>
              <a:ext uri="{FF2B5EF4-FFF2-40B4-BE49-F238E27FC236}">
                <a16:creationId xmlns:a16="http://schemas.microsoft.com/office/drawing/2014/main" id="{1FD0E0CF-EB58-3D44-A2C8-F292EE4159E8}"/>
              </a:ext>
            </a:extLst>
          </p:cNvPr>
          <p:cNvSpPr/>
          <p:nvPr userDrawn="1"/>
        </p:nvSpPr>
        <p:spPr>
          <a:xfrm>
            <a:off x="2152089" y="2995015"/>
            <a:ext cx="1619218" cy="226505"/>
          </a:xfrm>
          <a:prstGeom prst="chevron">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15" name="Chevron 1">
            <a:extLst>
              <a:ext uri="{FF2B5EF4-FFF2-40B4-BE49-F238E27FC236}">
                <a16:creationId xmlns:a16="http://schemas.microsoft.com/office/drawing/2014/main" id="{A0441AD0-CF5C-114F-8CEE-5131D490F330}"/>
              </a:ext>
            </a:extLst>
          </p:cNvPr>
          <p:cNvSpPr/>
          <p:nvPr userDrawn="1"/>
        </p:nvSpPr>
        <p:spPr>
          <a:xfrm>
            <a:off x="549761" y="2995015"/>
            <a:ext cx="1619218" cy="226505"/>
          </a:xfrm>
          <a:prstGeom prst="chevron">
            <a:avLst/>
          </a:prstGeom>
          <a:solidFill>
            <a:srgbClr val="FF6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17" name="Group 16">
            <a:extLst>
              <a:ext uri="{FF2B5EF4-FFF2-40B4-BE49-F238E27FC236}">
                <a16:creationId xmlns:a16="http://schemas.microsoft.com/office/drawing/2014/main" id="{5A91A76E-6C5A-1B44-AA8F-5D511E386DC2}"/>
              </a:ext>
            </a:extLst>
          </p:cNvPr>
          <p:cNvGrpSpPr/>
          <p:nvPr userDrawn="1"/>
        </p:nvGrpSpPr>
        <p:grpSpPr>
          <a:xfrm rot="10800000">
            <a:off x="2918513" y="2248030"/>
            <a:ext cx="86371" cy="903422"/>
            <a:chOff x="1672060" y="3475613"/>
            <a:chExt cx="115176" cy="1204719"/>
          </a:xfrm>
        </p:grpSpPr>
        <p:cxnSp>
          <p:nvCxnSpPr>
            <p:cNvPr id="18" name="Straight Connector 17">
              <a:extLst>
                <a:ext uri="{FF2B5EF4-FFF2-40B4-BE49-F238E27FC236}">
                  <a16:creationId xmlns:a16="http://schemas.microsoft.com/office/drawing/2014/main" id="{A5E6F615-9C7C-3D4B-AE3A-DF2185411CA8}"/>
                </a:ext>
              </a:extLst>
            </p:cNvPr>
            <p:cNvCxnSpPr/>
            <p:nvPr/>
          </p:nvCxnSpPr>
          <p:spPr>
            <a:xfrm>
              <a:off x="1729648" y="3537332"/>
              <a:ext cx="0" cy="1143000"/>
            </a:xfrm>
            <a:prstGeom prst="line">
              <a:avLst/>
            </a:prstGeom>
            <a:ln w="28575">
              <a:solidFill>
                <a:srgbClr val="FFBA5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F4977947-635B-FF4E-8809-F310DEF3EA3D}"/>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21" name="Chevron 91">
            <a:extLst>
              <a:ext uri="{FF2B5EF4-FFF2-40B4-BE49-F238E27FC236}">
                <a16:creationId xmlns:a16="http://schemas.microsoft.com/office/drawing/2014/main" id="{5084CD1B-46AB-ED4C-ACFC-C35F881492E1}"/>
              </a:ext>
            </a:extLst>
          </p:cNvPr>
          <p:cNvSpPr/>
          <p:nvPr userDrawn="1"/>
        </p:nvSpPr>
        <p:spPr>
          <a:xfrm>
            <a:off x="3754417" y="2995015"/>
            <a:ext cx="1619218" cy="226505"/>
          </a:xfrm>
          <a:prstGeom prst="chevron">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3" name="Chevron 95">
            <a:extLst>
              <a:ext uri="{FF2B5EF4-FFF2-40B4-BE49-F238E27FC236}">
                <a16:creationId xmlns:a16="http://schemas.microsoft.com/office/drawing/2014/main" id="{F17F4D08-51B5-0F4C-983B-92EB464CC648}"/>
              </a:ext>
            </a:extLst>
          </p:cNvPr>
          <p:cNvSpPr/>
          <p:nvPr userDrawn="1"/>
        </p:nvSpPr>
        <p:spPr>
          <a:xfrm>
            <a:off x="5356745" y="2995015"/>
            <a:ext cx="1619218" cy="226505"/>
          </a:xfrm>
          <a:prstGeom prst="chevron">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5" name="Chevron 96">
            <a:extLst>
              <a:ext uri="{FF2B5EF4-FFF2-40B4-BE49-F238E27FC236}">
                <a16:creationId xmlns:a16="http://schemas.microsoft.com/office/drawing/2014/main" id="{21E0BC8D-5185-E54C-9DFC-05288C07A5B0}"/>
              </a:ext>
            </a:extLst>
          </p:cNvPr>
          <p:cNvSpPr/>
          <p:nvPr userDrawn="1"/>
        </p:nvSpPr>
        <p:spPr>
          <a:xfrm>
            <a:off x="6959073" y="2995015"/>
            <a:ext cx="1619218" cy="226505"/>
          </a:xfrm>
          <a:prstGeom prst="chevron">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27" name="Group 26">
            <a:extLst>
              <a:ext uri="{FF2B5EF4-FFF2-40B4-BE49-F238E27FC236}">
                <a16:creationId xmlns:a16="http://schemas.microsoft.com/office/drawing/2014/main" id="{9400DAD6-DAF1-8C4C-85D3-AC14BB18C8BA}"/>
              </a:ext>
            </a:extLst>
          </p:cNvPr>
          <p:cNvGrpSpPr/>
          <p:nvPr userDrawn="1"/>
        </p:nvGrpSpPr>
        <p:grpSpPr>
          <a:xfrm rot="10800000">
            <a:off x="1307740" y="2248030"/>
            <a:ext cx="86371" cy="903422"/>
            <a:chOff x="1672060" y="3475613"/>
            <a:chExt cx="115176" cy="1204719"/>
          </a:xfrm>
        </p:grpSpPr>
        <p:cxnSp>
          <p:nvCxnSpPr>
            <p:cNvPr id="28" name="Straight Connector 27">
              <a:extLst>
                <a:ext uri="{FF2B5EF4-FFF2-40B4-BE49-F238E27FC236}">
                  <a16:creationId xmlns:a16="http://schemas.microsoft.com/office/drawing/2014/main" id="{2A8585EB-5222-8540-A158-053A581333C8}"/>
                </a:ext>
              </a:extLst>
            </p:cNvPr>
            <p:cNvCxnSpPr/>
            <p:nvPr/>
          </p:nvCxnSpPr>
          <p:spPr>
            <a:xfrm>
              <a:off x="1729648" y="3537332"/>
              <a:ext cx="0" cy="1143000"/>
            </a:xfrm>
            <a:prstGeom prst="line">
              <a:avLst/>
            </a:prstGeom>
            <a:ln w="28575">
              <a:solidFill>
                <a:srgbClr val="FF6B7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E457AB9A-9410-6C48-80F4-752FE68B1BC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0" name="Group 29">
            <a:extLst>
              <a:ext uri="{FF2B5EF4-FFF2-40B4-BE49-F238E27FC236}">
                <a16:creationId xmlns:a16="http://schemas.microsoft.com/office/drawing/2014/main" id="{EC5E99A5-A236-D643-9DA8-97B0EFEA52CC}"/>
              </a:ext>
            </a:extLst>
          </p:cNvPr>
          <p:cNvGrpSpPr/>
          <p:nvPr userDrawn="1"/>
        </p:nvGrpSpPr>
        <p:grpSpPr>
          <a:xfrm rot="10800000">
            <a:off x="4521709" y="2248030"/>
            <a:ext cx="86371" cy="903422"/>
            <a:chOff x="1672060" y="3475613"/>
            <a:chExt cx="115176" cy="1204719"/>
          </a:xfrm>
        </p:grpSpPr>
        <p:cxnSp>
          <p:nvCxnSpPr>
            <p:cNvPr id="31" name="Straight Connector 30">
              <a:extLst>
                <a:ext uri="{FF2B5EF4-FFF2-40B4-BE49-F238E27FC236}">
                  <a16:creationId xmlns:a16="http://schemas.microsoft.com/office/drawing/2014/main" id="{AAC164B9-D02C-7B44-A525-143FB5AD8B40}"/>
                </a:ext>
              </a:extLst>
            </p:cNvPr>
            <p:cNvCxnSpPr/>
            <p:nvPr/>
          </p:nvCxnSpPr>
          <p:spPr>
            <a:xfrm>
              <a:off x="1729648" y="3537332"/>
              <a:ext cx="0" cy="1143000"/>
            </a:xfrm>
            <a:prstGeom prst="line">
              <a:avLst/>
            </a:prstGeom>
            <a:ln w="28575">
              <a:solidFill>
                <a:srgbClr val="8CCD5A"/>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D45486B1-A130-604F-8100-DD34D79EFD68}"/>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3" name="Group 32">
            <a:extLst>
              <a:ext uri="{FF2B5EF4-FFF2-40B4-BE49-F238E27FC236}">
                <a16:creationId xmlns:a16="http://schemas.microsoft.com/office/drawing/2014/main" id="{165160AA-7F6A-A742-B59F-BB0D0DBA40C1}"/>
              </a:ext>
            </a:extLst>
          </p:cNvPr>
          <p:cNvGrpSpPr/>
          <p:nvPr userDrawn="1"/>
        </p:nvGrpSpPr>
        <p:grpSpPr>
          <a:xfrm rot="10800000">
            <a:off x="6131613" y="2248030"/>
            <a:ext cx="86371" cy="903422"/>
            <a:chOff x="1672060" y="3475613"/>
            <a:chExt cx="115176" cy="1204719"/>
          </a:xfrm>
        </p:grpSpPr>
        <p:cxnSp>
          <p:nvCxnSpPr>
            <p:cNvPr id="34" name="Straight Connector 33">
              <a:extLst>
                <a:ext uri="{FF2B5EF4-FFF2-40B4-BE49-F238E27FC236}">
                  <a16:creationId xmlns:a16="http://schemas.microsoft.com/office/drawing/2014/main" id="{BED1C522-AB7F-DA42-B5D6-5649BEBA5B8F}"/>
                </a:ext>
              </a:extLst>
            </p:cNvPr>
            <p:cNvCxnSpPr/>
            <p:nvPr/>
          </p:nvCxnSpPr>
          <p:spPr>
            <a:xfrm>
              <a:off x="1729648" y="3537332"/>
              <a:ext cx="0" cy="1143000"/>
            </a:xfrm>
            <a:prstGeom prst="line">
              <a:avLst/>
            </a:prstGeom>
            <a:ln w="28575">
              <a:solidFill>
                <a:srgbClr val="29A6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B2F670E-A6C2-8B49-AAEE-0CB99B57B11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6" name="Group 35">
            <a:extLst>
              <a:ext uri="{FF2B5EF4-FFF2-40B4-BE49-F238E27FC236}">
                <a16:creationId xmlns:a16="http://schemas.microsoft.com/office/drawing/2014/main" id="{A1FFF752-1631-034D-A890-588418FB3AF3}"/>
              </a:ext>
            </a:extLst>
          </p:cNvPr>
          <p:cNvGrpSpPr/>
          <p:nvPr userDrawn="1"/>
        </p:nvGrpSpPr>
        <p:grpSpPr>
          <a:xfrm rot="10800000">
            <a:off x="7734762" y="2248030"/>
            <a:ext cx="86371" cy="903422"/>
            <a:chOff x="1672060" y="3475613"/>
            <a:chExt cx="115176" cy="1204719"/>
          </a:xfrm>
        </p:grpSpPr>
        <p:cxnSp>
          <p:nvCxnSpPr>
            <p:cNvPr id="37" name="Straight Connector 36">
              <a:extLst>
                <a:ext uri="{FF2B5EF4-FFF2-40B4-BE49-F238E27FC236}">
                  <a16:creationId xmlns:a16="http://schemas.microsoft.com/office/drawing/2014/main" id="{88E061EE-BBAB-174B-8093-70856C3B1B78}"/>
                </a:ext>
              </a:extLst>
            </p:cNvPr>
            <p:cNvCxnSpPr/>
            <p:nvPr/>
          </p:nvCxnSpPr>
          <p:spPr>
            <a:xfrm>
              <a:off x="1729648" y="3537332"/>
              <a:ext cx="0" cy="1143000"/>
            </a:xfrm>
            <a:prstGeom prst="line">
              <a:avLst/>
            </a:prstGeom>
            <a:ln w="28575">
              <a:solidFill>
                <a:srgbClr val="AEA2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A7756AED-9566-7248-BF32-8898386468B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45" name="Text Placeholder 44">
            <a:extLst>
              <a:ext uri="{FF2B5EF4-FFF2-40B4-BE49-F238E27FC236}">
                <a16:creationId xmlns:a16="http://schemas.microsoft.com/office/drawing/2014/main" id="{CFB51602-F682-A540-9B05-11D368DA1BBD}"/>
              </a:ext>
            </a:extLst>
          </p:cNvPr>
          <p:cNvSpPr>
            <a:spLocks noGrp="1"/>
          </p:cNvSpPr>
          <p:nvPr>
            <p:ph type="body" sz="quarter" idx="10" hasCustomPrompt="1"/>
          </p:nvPr>
        </p:nvSpPr>
        <p:spPr>
          <a:xfrm>
            <a:off x="63863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6" name="Text Placeholder 44">
            <a:extLst>
              <a:ext uri="{FF2B5EF4-FFF2-40B4-BE49-F238E27FC236}">
                <a16:creationId xmlns:a16="http://schemas.microsoft.com/office/drawing/2014/main" id="{662B6E20-1F8A-6543-89B4-FE6729A21CA4}"/>
              </a:ext>
            </a:extLst>
          </p:cNvPr>
          <p:cNvSpPr>
            <a:spLocks noGrp="1"/>
          </p:cNvSpPr>
          <p:nvPr>
            <p:ph type="body" sz="quarter" idx="11" hasCustomPrompt="1"/>
          </p:nvPr>
        </p:nvSpPr>
        <p:spPr>
          <a:xfrm>
            <a:off x="2249409"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7" name="Text Placeholder 44">
            <a:extLst>
              <a:ext uri="{FF2B5EF4-FFF2-40B4-BE49-F238E27FC236}">
                <a16:creationId xmlns:a16="http://schemas.microsoft.com/office/drawing/2014/main" id="{B96D87A4-7AF1-954E-B1D2-F8340DF8DD00}"/>
              </a:ext>
            </a:extLst>
          </p:cNvPr>
          <p:cNvSpPr>
            <a:spLocks noGrp="1"/>
          </p:cNvSpPr>
          <p:nvPr>
            <p:ph type="body" sz="quarter" idx="12" hasCustomPrompt="1"/>
          </p:nvPr>
        </p:nvSpPr>
        <p:spPr>
          <a:xfrm>
            <a:off x="3848502"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8" name="Text Placeholder 44">
            <a:extLst>
              <a:ext uri="{FF2B5EF4-FFF2-40B4-BE49-F238E27FC236}">
                <a16:creationId xmlns:a16="http://schemas.microsoft.com/office/drawing/2014/main" id="{9F4B6491-86BA-B545-9D85-772D4225C290}"/>
              </a:ext>
            </a:extLst>
          </p:cNvPr>
          <p:cNvSpPr>
            <a:spLocks noGrp="1"/>
          </p:cNvSpPr>
          <p:nvPr>
            <p:ph type="body" sz="quarter" idx="13" hasCustomPrompt="1"/>
          </p:nvPr>
        </p:nvSpPr>
        <p:spPr>
          <a:xfrm>
            <a:off x="545959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9" name="Text Placeholder 44">
            <a:extLst>
              <a:ext uri="{FF2B5EF4-FFF2-40B4-BE49-F238E27FC236}">
                <a16:creationId xmlns:a16="http://schemas.microsoft.com/office/drawing/2014/main" id="{6B742AC5-040D-584D-AB00-99D37A3F161C}"/>
              </a:ext>
            </a:extLst>
          </p:cNvPr>
          <p:cNvSpPr>
            <a:spLocks noGrp="1"/>
          </p:cNvSpPr>
          <p:nvPr>
            <p:ph type="body" sz="quarter" idx="14" hasCustomPrompt="1"/>
          </p:nvPr>
        </p:nvSpPr>
        <p:spPr>
          <a:xfrm>
            <a:off x="7064836"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50" name="Text Placeholder 44">
            <a:extLst>
              <a:ext uri="{FF2B5EF4-FFF2-40B4-BE49-F238E27FC236}">
                <a16:creationId xmlns:a16="http://schemas.microsoft.com/office/drawing/2014/main" id="{46BB4C09-B151-0D47-AF23-64721FCD75FD}"/>
              </a:ext>
            </a:extLst>
          </p:cNvPr>
          <p:cNvSpPr>
            <a:spLocks noGrp="1"/>
          </p:cNvSpPr>
          <p:nvPr>
            <p:ph type="body" sz="quarter" idx="15" hasCustomPrompt="1"/>
          </p:nvPr>
        </p:nvSpPr>
        <p:spPr>
          <a:xfrm>
            <a:off x="63863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1" name="Text Placeholder 44">
            <a:extLst>
              <a:ext uri="{FF2B5EF4-FFF2-40B4-BE49-F238E27FC236}">
                <a16:creationId xmlns:a16="http://schemas.microsoft.com/office/drawing/2014/main" id="{DBBA3691-3CD1-094E-901F-47B0D6C0AAC8}"/>
              </a:ext>
            </a:extLst>
          </p:cNvPr>
          <p:cNvSpPr>
            <a:spLocks noGrp="1"/>
          </p:cNvSpPr>
          <p:nvPr>
            <p:ph type="body" sz="quarter" idx="16" hasCustomPrompt="1"/>
          </p:nvPr>
        </p:nvSpPr>
        <p:spPr>
          <a:xfrm>
            <a:off x="63863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2" name="Text Placeholder 44">
            <a:extLst>
              <a:ext uri="{FF2B5EF4-FFF2-40B4-BE49-F238E27FC236}">
                <a16:creationId xmlns:a16="http://schemas.microsoft.com/office/drawing/2014/main" id="{5CDC67CA-D5D3-404B-990F-F4E2370BA572}"/>
              </a:ext>
            </a:extLst>
          </p:cNvPr>
          <p:cNvSpPr>
            <a:spLocks noGrp="1"/>
          </p:cNvSpPr>
          <p:nvPr>
            <p:ph type="body" sz="quarter" idx="17" hasCustomPrompt="1"/>
          </p:nvPr>
        </p:nvSpPr>
        <p:spPr>
          <a:xfrm>
            <a:off x="224940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3" name="Text Placeholder 44">
            <a:extLst>
              <a:ext uri="{FF2B5EF4-FFF2-40B4-BE49-F238E27FC236}">
                <a16:creationId xmlns:a16="http://schemas.microsoft.com/office/drawing/2014/main" id="{3CF14629-AB5B-984E-A318-7EA17F0B9097}"/>
              </a:ext>
            </a:extLst>
          </p:cNvPr>
          <p:cNvSpPr>
            <a:spLocks noGrp="1"/>
          </p:cNvSpPr>
          <p:nvPr>
            <p:ph type="body" sz="quarter" idx="18" hasCustomPrompt="1"/>
          </p:nvPr>
        </p:nvSpPr>
        <p:spPr>
          <a:xfrm>
            <a:off x="224940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4" name="Text Placeholder 44">
            <a:extLst>
              <a:ext uri="{FF2B5EF4-FFF2-40B4-BE49-F238E27FC236}">
                <a16:creationId xmlns:a16="http://schemas.microsoft.com/office/drawing/2014/main" id="{BBFE49E9-B141-3D47-9398-0DDD0F0D83D1}"/>
              </a:ext>
            </a:extLst>
          </p:cNvPr>
          <p:cNvSpPr>
            <a:spLocks noGrp="1"/>
          </p:cNvSpPr>
          <p:nvPr>
            <p:ph type="body" sz="quarter" idx="19" hasCustomPrompt="1"/>
          </p:nvPr>
        </p:nvSpPr>
        <p:spPr>
          <a:xfrm>
            <a:off x="385260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5" name="Text Placeholder 44">
            <a:extLst>
              <a:ext uri="{FF2B5EF4-FFF2-40B4-BE49-F238E27FC236}">
                <a16:creationId xmlns:a16="http://schemas.microsoft.com/office/drawing/2014/main" id="{FCBE7CB2-17D5-E842-A03F-931F7C6E8751}"/>
              </a:ext>
            </a:extLst>
          </p:cNvPr>
          <p:cNvSpPr>
            <a:spLocks noGrp="1"/>
          </p:cNvSpPr>
          <p:nvPr>
            <p:ph type="body" sz="quarter" idx="20" hasCustomPrompt="1"/>
          </p:nvPr>
        </p:nvSpPr>
        <p:spPr>
          <a:xfrm>
            <a:off x="385260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6" name="Text Placeholder 44">
            <a:extLst>
              <a:ext uri="{FF2B5EF4-FFF2-40B4-BE49-F238E27FC236}">
                <a16:creationId xmlns:a16="http://schemas.microsoft.com/office/drawing/2014/main" id="{461EDAE5-E6ED-A043-93AA-185F4871F1BC}"/>
              </a:ext>
            </a:extLst>
          </p:cNvPr>
          <p:cNvSpPr>
            <a:spLocks noGrp="1"/>
          </p:cNvSpPr>
          <p:nvPr>
            <p:ph type="body" sz="quarter" idx="21" hasCustomPrompt="1"/>
          </p:nvPr>
        </p:nvSpPr>
        <p:spPr>
          <a:xfrm>
            <a:off x="5455801"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7" name="Text Placeholder 44">
            <a:extLst>
              <a:ext uri="{FF2B5EF4-FFF2-40B4-BE49-F238E27FC236}">
                <a16:creationId xmlns:a16="http://schemas.microsoft.com/office/drawing/2014/main" id="{0F86C7F8-F039-D043-AA60-10FE53B6E3FC}"/>
              </a:ext>
            </a:extLst>
          </p:cNvPr>
          <p:cNvSpPr>
            <a:spLocks noGrp="1"/>
          </p:cNvSpPr>
          <p:nvPr>
            <p:ph type="body" sz="quarter" idx="22" hasCustomPrompt="1"/>
          </p:nvPr>
        </p:nvSpPr>
        <p:spPr>
          <a:xfrm>
            <a:off x="5455801"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8" name="Text Placeholder 44">
            <a:extLst>
              <a:ext uri="{FF2B5EF4-FFF2-40B4-BE49-F238E27FC236}">
                <a16:creationId xmlns:a16="http://schemas.microsoft.com/office/drawing/2014/main" id="{4219F801-BDC2-4B42-BD66-89028F02289C}"/>
              </a:ext>
            </a:extLst>
          </p:cNvPr>
          <p:cNvSpPr>
            <a:spLocks noGrp="1"/>
          </p:cNvSpPr>
          <p:nvPr>
            <p:ph type="body" sz="quarter" idx="23" hasCustomPrompt="1"/>
          </p:nvPr>
        </p:nvSpPr>
        <p:spPr>
          <a:xfrm>
            <a:off x="706565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9" name="Text Placeholder 44">
            <a:extLst>
              <a:ext uri="{FF2B5EF4-FFF2-40B4-BE49-F238E27FC236}">
                <a16:creationId xmlns:a16="http://schemas.microsoft.com/office/drawing/2014/main" id="{9A171D23-136C-9C49-9772-F24667D27FF1}"/>
              </a:ext>
            </a:extLst>
          </p:cNvPr>
          <p:cNvSpPr>
            <a:spLocks noGrp="1"/>
          </p:cNvSpPr>
          <p:nvPr>
            <p:ph type="body" sz="quarter" idx="24" hasCustomPrompt="1"/>
          </p:nvPr>
        </p:nvSpPr>
        <p:spPr>
          <a:xfrm>
            <a:off x="706565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Tree>
    <p:extLst>
      <p:ext uri="{BB962C8B-B14F-4D97-AF65-F5344CB8AC3E}">
        <p14:creationId xmlns:p14="http://schemas.microsoft.com/office/powerpoint/2010/main" val="390849990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Generic Content with Icon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5D2E8E-580C-AC49-8B75-E7FB619962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017520" y="0"/>
            <a:ext cx="6126480" cy="5143500"/>
          </a:xfrm>
          <a:prstGeom prst="rect">
            <a:avLst/>
          </a:prstGeom>
        </p:spPr>
      </p:pic>
      <p:sp>
        <p:nvSpPr>
          <p:cNvPr id="4" name="Google Shape;2713;p510">
            <a:extLst>
              <a:ext uri="{FF2B5EF4-FFF2-40B4-BE49-F238E27FC236}">
                <a16:creationId xmlns:a16="http://schemas.microsoft.com/office/drawing/2014/main" id="{C7860DC5-5C48-7B42-B226-3A7160C41256}"/>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5" name="TextBox 4">
            <a:extLst>
              <a:ext uri="{FF2B5EF4-FFF2-40B4-BE49-F238E27FC236}">
                <a16:creationId xmlns:a16="http://schemas.microsoft.com/office/drawing/2014/main" id="{948C9051-52F4-9D42-BF74-741221FF2BAD}"/>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1C98CD09-C1E9-E94B-A877-350E3695B6A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98B08550-EE23-CC48-98DF-F2215252D51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20" name="Text Placeholder 44">
            <a:extLst>
              <a:ext uri="{FF2B5EF4-FFF2-40B4-BE49-F238E27FC236}">
                <a16:creationId xmlns:a16="http://schemas.microsoft.com/office/drawing/2014/main" id="{71292471-EBF5-A74F-8DE2-7C251CC97DD4}"/>
              </a:ext>
            </a:extLst>
          </p:cNvPr>
          <p:cNvSpPr>
            <a:spLocks noGrp="1"/>
          </p:cNvSpPr>
          <p:nvPr>
            <p:ph type="body" sz="quarter" idx="11" hasCustomPrompt="1"/>
          </p:nvPr>
        </p:nvSpPr>
        <p:spPr>
          <a:xfrm>
            <a:off x="101750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one</a:t>
            </a:r>
          </a:p>
        </p:txBody>
      </p:sp>
      <p:sp>
        <p:nvSpPr>
          <p:cNvPr id="21" name="Text Placeholder 44">
            <a:extLst>
              <a:ext uri="{FF2B5EF4-FFF2-40B4-BE49-F238E27FC236}">
                <a16:creationId xmlns:a16="http://schemas.microsoft.com/office/drawing/2014/main" id="{1855BE22-04CF-7B41-A272-BC0377A5AA8F}"/>
              </a:ext>
            </a:extLst>
          </p:cNvPr>
          <p:cNvSpPr>
            <a:spLocks noGrp="1"/>
          </p:cNvSpPr>
          <p:nvPr>
            <p:ph type="body" sz="quarter" idx="12" hasCustomPrompt="1"/>
          </p:nvPr>
        </p:nvSpPr>
        <p:spPr>
          <a:xfrm>
            <a:off x="101750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two</a:t>
            </a:r>
          </a:p>
        </p:txBody>
      </p:sp>
      <p:sp>
        <p:nvSpPr>
          <p:cNvPr id="22" name="Text Placeholder 44">
            <a:extLst>
              <a:ext uri="{FF2B5EF4-FFF2-40B4-BE49-F238E27FC236}">
                <a16:creationId xmlns:a16="http://schemas.microsoft.com/office/drawing/2014/main" id="{D9DE5A00-5996-B34C-A04D-CBF7B08E637C}"/>
              </a:ext>
            </a:extLst>
          </p:cNvPr>
          <p:cNvSpPr>
            <a:spLocks noGrp="1"/>
          </p:cNvSpPr>
          <p:nvPr>
            <p:ph type="body" sz="quarter" idx="13" hasCustomPrompt="1"/>
          </p:nvPr>
        </p:nvSpPr>
        <p:spPr>
          <a:xfrm>
            <a:off x="101750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three</a:t>
            </a:r>
          </a:p>
        </p:txBody>
      </p:sp>
      <p:sp>
        <p:nvSpPr>
          <p:cNvPr id="25" name="Text Placeholder 44">
            <a:extLst>
              <a:ext uri="{FF2B5EF4-FFF2-40B4-BE49-F238E27FC236}">
                <a16:creationId xmlns:a16="http://schemas.microsoft.com/office/drawing/2014/main" id="{724D3A85-3449-B74C-8E20-09B1C7FB403F}"/>
              </a:ext>
            </a:extLst>
          </p:cNvPr>
          <p:cNvSpPr>
            <a:spLocks noGrp="1"/>
          </p:cNvSpPr>
          <p:nvPr>
            <p:ph type="body" sz="quarter" idx="14" hasCustomPrompt="1"/>
          </p:nvPr>
        </p:nvSpPr>
        <p:spPr>
          <a:xfrm>
            <a:off x="344543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four</a:t>
            </a:r>
          </a:p>
        </p:txBody>
      </p:sp>
      <p:sp>
        <p:nvSpPr>
          <p:cNvPr id="26" name="Text Placeholder 44">
            <a:extLst>
              <a:ext uri="{FF2B5EF4-FFF2-40B4-BE49-F238E27FC236}">
                <a16:creationId xmlns:a16="http://schemas.microsoft.com/office/drawing/2014/main" id="{43357434-C5BD-6D4E-B82B-5A7C367359A9}"/>
              </a:ext>
            </a:extLst>
          </p:cNvPr>
          <p:cNvSpPr>
            <a:spLocks noGrp="1"/>
          </p:cNvSpPr>
          <p:nvPr>
            <p:ph type="body" sz="quarter" idx="15" hasCustomPrompt="1"/>
          </p:nvPr>
        </p:nvSpPr>
        <p:spPr>
          <a:xfrm>
            <a:off x="344543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five</a:t>
            </a:r>
          </a:p>
        </p:txBody>
      </p:sp>
      <p:sp>
        <p:nvSpPr>
          <p:cNvPr id="27" name="Text Placeholder 44">
            <a:extLst>
              <a:ext uri="{FF2B5EF4-FFF2-40B4-BE49-F238E27FC236}">
                <a16:creationId xmlns:a16="http://schemas.microsoft.com/office/drawing/2014/main" id="{95C712AC-7AB7-7D45-9D6D-3BEDDA7D5F1D}"/>
              </a:ext>
            </a:extLst>
          </p:cNvPr>
          <p:cNvSpPr>
            <a:spLocks noGrp="1"/>
          </p:cNvSpPr>
          <p:nvPr>
            <p:ph type="body" sz="quarter" idx="16" hasCustomPrompt="1"/>
          </p:nvPr>
        </p:nvSpPr>
        <p:spPr>
          <a:xfrm>
            <a:off x="344543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six</a:t>
            </a:r>
          </a:p>
        </p:txBody>
      </p:sp>
    </p:spTree>
    <p:extLst>
      <p:ext uri="{BB962C8B-B14F-4D97-AF65-F5344CB8AC3E}">
        <p14:creationId xmlns:p14="http://schemas.microsoft.com/office/powerpoint/2010/main" val="189954525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Graph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673162" y="615110"/>
            <a:ext cx="3599068"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5" name="Title 1">
            <a:extLst>
              <a:ext uri="{FF2B5EF4-FFF2-40B4-BE49-F238E27FC236}">
                <a16:creationId xmlns:a16="http://schemas.microsoft.com/office/drawing/2014/main" id="{A631AF60-64D1-1047-90A2-C556AC4F65D1}"/>
              </a:ext>
            </a:extLst>
          </p:cNvPr>
          <p:cNvSpPr txBox="1">
            <a:spLocks/>
          </p:cNvSpPr>
          <p:nvPr userDrawn="1"/>
        </p:nvSpPr>
        <p:spPr>
          <a:xfrm>
            <a:off x="10179424" y="3468199"/>
            <a:ext cx="2106226" cy="4842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1400">
              <a:solidFill>
                <a:schemeClr val="bg1"/>
              </a:solidFill>
              <a:latin typeface="Helvetica" charset="0"/>
              <a:ea typeface="Helvetica" charset="0"/>
              <a:cs typeface="Helvetica" charset="0"/>
            </a:endParaRPr>
          </a:p>
        </p:txBody>
      </p:sp>
      <p:sp>
        <p:nvSpPr>
          <p:cNvPr id="7" name="Title 1">
            <a:extLst>
              <a:ext uri="{FF2B5EF4-FFF2-40B4-BE49-F238E27FC236}">
                <a16:creationId xmlns:a16="http://schemas.microsoft.com/office/drawing/2014/main" id="{0373A67B-CB06-534B-B11C-A193B4DE0E60}"/>
              </a:ext>
            </a:extLst>
          </p:cNvPr>
          <p:cNvSpPr txBox="1">
            <a:spLocks/>
          </p:cNvSpPr>
          <p:nvPr userDrawn="1"/>
        </p:nvSpPr>
        <p:spPr>
          <a:xfrm>
            <a:off x="7551570" y="4568081"/>
            <a:ext cx="5764585" cy="269239"/>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600" baseline="30000">
                <a:solidFill>
                  <a:schemeClr val="bg1"/>
                </a:solidFill>
                <a:latin typeface="Helvetica" charset="0"/>
                <a:ea typeface="Helvetica" charset="0"/>
                <a:cs typeface="Helvetica" charset="0"/>
              </a:rPr>
              <a:t>1 </a:t>
            </a:r>
            <a:r>
              <a:rPr lang="en-US" sz="600">
                <a:solidFill>
                  <a:schemeClr val="bg1"/>
                </a:solidFill>
                <a:latin typeface="Helvetica" charset="0"/>
                <a:ea typeface="Helvetica" charset="0"/>
                <a:cs typeface="Helvetica" charset="0"/>
              </a:rPr>
              <a:t>Campus Computing Survey 2018</a:t>
            </a:r>
          </a:p>
        </p:txBody>
      </p:sp>
      <p:sp>
        <p:nvSpPr>
          <p:cNvPr id="24" name="Text Placeholder 29">
            <a:extLst>
              <a:ext uri="{FF2B5EF4-FFF2-40B4-BE49-F238E27FC236}">
                <a16:creationId xmlns:a16="http://schemas.microsoft.com/office/drawing/2014/main" id="{5848B51E-C0E4-DA49-A4CE-C716CC46AAA6}"/>
              </a:ext>
            </a:extLst>
          </p:cNvPr>
          <p:cNvSpPr>
            <a:spLocks noGrp="1"/>
          </p:cNvSpPr>
          <p:nvPr>
            <p:ph type="body" sz="quarter" idx="14" hasCustomPrompt="1"/>
          </p:nvPr>
        </p:nvSpPr>
        <p:spPr>
          <a:xfrm>
            <a:off x="1723327" y="2511705"/>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5" name="Text Placeholder 29">
            <a:extLst>
              <a:ext uri="{FF2B5EF4-FFF2-40B4-BE49-F238E27FC236}">
                <a16:creationId xmlns:a16="http://schemas.microsoft.com/office/drawing/2014/main" id="{8A624064-57B4-374F-BF2D-3B4D5BF9111E}"/>
              </a:ext>
            </a:extLst>
          </p:cNvPr>
          <p:cNvSpPr>
            <a:spLocks noGrp="1"/>
          </p:cNvSpPr>
          <p:nvPr>
            <p:ph type="body" sz="quarter" idx="15" hasCustomPrompt="1"/>
          </p:nvPr>
        </p:nvSpPr>
        <p:spPr>
          <a:xfrm>
            <a:off x="1723327" y="3566114"/>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6" name="Text Placeholder 29">
            <a:extLst>
              <a:ext uri="{FF2B5EF4-FFF2-40B4-BE49-F238E27FC236}">
                <a16:creationId xmlns:a16="http://schemas.microsoft.com/office/drawing/2014/main" id="{C86D4A09-3258-2348-AA30-9161EA5D6E88}"/>
              </a:ext>
            </a:extLst>
          </p:cNvPr>
          <p:cNvSpPr>
            <a:spLocks noGrp="1"/>
          </p:cNvSpPr>
          <p:nvPr>
            <p:ph type="body" sz="quarter" idx="16" hasCustomPrompt="1"/>
          </p:nvPr>
        </p:nvSpPr>
        <p:spPr>
          <a:xfrm>
            <a:off x="680604" y="1223104"/>
            <a:ext cx="2739769" cy="572669"/>
          </a:xfrm>
          <a:prstGeom prst="rect">
            <a:avLst/>
          </a:prstGeom>
        </p:spPr>
        <p:txBody>
          <a:bodyPr anchor="t"/>
          <a:lstStyle>
            <a:lvl1pPr marL="0" indent="0" algn="l">
              <a:lnSpc>
                <a:spcPct val="100000"/>
              </a:lnSpc>
              <a:buNone/>
              <a:defRPr sz="1500" b="0">
                <a:solidFill>
                  <a:schemeClr val="tx1">
                    <a:lumMod val="65000"/>
                    <a:lumOff val="35000"/>
                  </a:schemeClr>
                </a:solidFill>
              </a:defRPr>
            </a:lvl1pPr>
          </a:lstStyle>
          <a:p>
            <a:pPr lvl="0"/>
            <a:r>
              <a:rPr lang="en-CA"/>
              <a:t>Sub Head</a:t>
            </a:r>
          </a:p>
        </p:txBody>
      </p:sp>
      <p:sp>
        <p:nvSpPr>
          <p:cNvPr id="28" name="Text Placeholder 29">
            <a:extLst>
              <a:ext uri="{FF2B5EF4-FFF2-40B4-BE49-F238E27FC236}">
                <a16:creationId xmlns:a16="http://schemas.microsoft.com/office/drawing/2014/main" id="{DE5DAB25-83A5-AB46-B84B-86B087687015}"/>
              </a:ext>
            </a:extLst>
          </p:cNvPr>
          <p:cNvSpPr>
            <a:spLocks noGrp="1"/>
          </p:cNvSpPr>
          <p:nvPr>
            <p:ph type="body" sz="quarter" idx="17" hasCustomPrompt="1"/>
          </p:nvPr>
        </p:nvSpPr>
        <p:spPr>
          <a:xfrm>
            <a:off x="4636346" y="123587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0" name="Text Placeholder 29">
            <a:extLst>
              <a:ext uri="{FF2B5EF4-FFF2-40B4-BE49-F238E27FC236}">
                <a16:creationId xmlns:a16="http://schemas.microsoft.com/office/drawing/2014/main" id="{2A2D4DE8-E211-F542-BC22-5F9E88EAEB96}"/>
              </a:ext>
            </a:extLst>
          </p:cNvPr>
          <p:cNvSpPr>
            <a:spLocks noGrp="1"/>
          </p:cNvSpPr>
          <p:nvPr>
            <p:ph type="body" sz="quarter" idx="18" hasCustomPrompt="1"/>
          </p:nvPr>
        </p:nvSpPr>
        <p:spPr>
          <a:xfrm>
            <a:off x="6207942" y="279899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1" name="Text Placeholder 29">
            <a:extLst>
              <a:ext uri="{FF2B5EF4-FFF2-40B4-BE49-F238E27FC236}">
                <a16:creationId xmlns:a16="http://schemas.microsoft.com/office/drawing/2014/main" id="{38F04E09-E0FA-9C4B-A5A7-6D5606FECEF2}"/>
              </a:ext>
            </a:extLst>
          </p:cNvPr>
          <p:cNvSpPr>
            <a:spLocks noGrp="1"/>
          </p:cNvSpPr>
          <p:nvPr>
            <p:ph type="body" sz="quarter" idx="19" hasCustomPrompt="1"/>
          </p:nvPr>
        </p:nvSpPr>
        <p:spPr>
          <a:xfrm>
            <a:off x="166937" y="4611077"/>
            <a:ext cx="3397628" cy="183245"/>
          </a:xfrm>
          <a:prstGeom prst="rect">
            <a:avLst/>
          </a:prstGeom>
        </p:spPr>
        <p:txBody>
          <a:bodyPr anchor="ctr"/>
          <a:lstStyle>
            <a:lvl1pPr marL="0" indent="0" algn="l">
              <a:lnSpc>
                <a:spcPct val="100000"/>
              </a:lnSpc>
              <a:buNone/>
              <a:defRPr sz="750" b="0">
                <a:solidFill>
                  <a:schemeClr val="bg1">
                    <a:lumMod val="75000"/>
                  </a:schemeClr>
                </a:solidFill>
              </a:defRPr>
            </a:lvl1pPr>
          </a:lstStyle>
          <a:p>
            <a:pPr lvl="0"/>
            <a:r>
              <a:rPr lang="en-CA"/>
              <a:t>Source:</a:t>
            </a:r>
          </a:p>
        </p:txBody>
      </p:sp>
    </p:spTree>
    <p:extLst>
      <p:ext uri="{BB962C8B-B14F-4D97-AF65-F5344CB8AC3E}">
        <p14:creationId xmlns:p14="http://schemas.microsoft.com/office/powerpoint/2010/main" val="332695074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ustomer Quote - Celest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0B72C3"/>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208465120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ustomer Quote - Fluorit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24AC7"/>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164730842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ustomer Quote - Tourmal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F2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F2A75"/>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336770868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ustomer Quote - Image">
    <p:spTree>
      <p:nvGrpSpPr>
        <p:cNvPr id="1" name=""/>
        <p:cNvGrpSpPr/>
        <p:nvPr/>
      </p:nvGrpSpPr>
      <p:grpSpPr>
        <a:xfrm>
          <a:off x="0" y="0"/>
          <a:ext cx="0" cy="0"/>
          <a:chOff x="0" y="0"/>
          <a:chExt cx="0" cy="0"/>
        </a:xfrm>
      </p:grpSpPr>
      <p:pic>
        <p:nvPicPr>
          <p:cNvPr id="3" name="Picture 2" descr="A small child sitting on a bed&#10;&#10;Description generated with high confidence">
            <a:extLst>
              <a:ext uri="{FF2B5EF4-FFF2-40B4-BE49-F238E27FC236}">
                <a16:creationId xmlns:a16="http://schemas.microsoft.com/office/drawing/2014/main" id="{BB8F082E-9916-2A4B-8F6D-4E105EB25E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6846716" cy="5143501"/>
          </a:xfrm>
          <a:prstGeom prst="rect">
            <a:avLst/>
          </a:prstGeom>
        </p:spPr>
      </p:pic>
      <p:sp>
        <p:nvSpPr>
          <p:cNvPr id="5" name="Freeform 4">
            <a:extLst>
              <a:ext uri="{FF2B5EF4-FFF2-40B4-BE49-F238E27FC236}">
                <a16:creationId xmlns:a16="http://schemas.microsoft.com/office/drawing/2014/main" id="{E0FFA5AE-F0E9-024D-B79C-9E57F6040118}"/>
              </a:ext>
            </a:extLst>
          </p:cNvPr>
          <p:cNvSpPr/>
          <p:nvPr userDrawn="1"/>
        </p:nvSpPr>
        <p:spPr>
          <a:xfrm flipV="1">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5B63F6C7-E876-6E44-9242-C0BD53147DF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
        <p:nvSpPr>
          <p:cNvPr id="7" name="TextBox 6">
            <a:extLst>
              <a:ext uri="{FF2B5EF4-FFF2-40B4-BE49-F238E27FC236}">
                <a16:creationId xmlns:a16="http://schemas.microsoft.com/office/drawing/2014/main" id="{169A9A4B-13A7-C04B-A7EE-4622885F4C52}"/>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Text Placeholder 29">
            <a:extLst>
              <a:ext uri="{FF2B5EF4-FFF2-40B4-BE49-F238E27FC236}">
                <a16:creationId xmlns:a16="http://schemas.microsoft.com/office/drawing/2014/main" id="{251E03B7-D89B-864E-BFE4-7F3DFAE360CD}"/>
              </a:ext>
            </a:extLst>
          </p:cNvPr>
          <p:cNvSpPr>
            <a:spLocks noGrp="1"/>
          </p:cNvSpPr>
          <p:nvPr>
            <p:ph type="body" sz="quarter" idx="15" hasCustomPrompt="1"/>
          </p:nvPr>
        </p:nvSpPr>
        <p:spPr>
          <a:xfrm>
            <a:off x="4894007" y="1336424"/>
            <a:ext cx="3321302" cy="1376521"/>
          </a:xfrm>
          <a:prstGeom prst="rect">
            <a:avLst/>
          </a:prstGeom>
        </p:spPr>
        <p:txBody>
          <a:bodyPr/>
          <a:lstStyle>
            <a:lvl1pPr marL="0" indent="0" algn="l">
              <a:lnSpc>
                <a:spcPct val="100000"/>
              </a:lnSpc>
              <a:spcBef>
                <a:spcPts val="0"/>
              </a:spcBef>
              <a:buNone/>
              <a:defRPr sz="1500" b="0">
                <a:solidFill>
                  <a:srgbClr val="565A5C"/>
                </a:solidFill>
              </a:defRPr>
            </a:lvl1pPr>
          </a:lstStyle>
          <a:p>
            <a:pPr lvl="0"/>
            <a:r>
              <a:rPr lang="en-CA"/>
              <a:t>“Quote”</a:t>
            </a:r>
          </a:p>
        </p:txBody>
      </p:sp>
      <p:sp>
        <p:nvSpPr>
          <p:cNvPr id="12" name="Text Placeholder 29">
            <a:extLst>
              <a:ext uri="{FF2B5EF4-FFF2-40B4-BE49-F238E27FC236}">
                <a16:creationId xmlns:a16="http://schemas.microsoft.com/office/drawing/2014/main" id="{7E97A69D-781F-6E47-A8B5-3EAA758ABF58}"/>
              </a:ext>
            </a:extLst>
          </p:cNvPr>
          <p:cNvSpPr>
            <a:spLocks noGrp="1"/>
          </p:cNvSpPr>
          <p:nvPr>
            <p:ph type="body" sz="quarter" idx="20" hasCustomPrompt="1"/>
          </p:nvPr>
        </p:nvSpPr>
        <p:spPr>
          <a:xfrm>
            <a:off x="4894006" y="2712945"/>
            <a:ext cx="3321302" cy="793355"/>
          </a:xfrm>
          <a:prstGeom prst="rect">
            <a:avLst/>
          </a:prstGeom>
        </p:spPr>
        <p:txBody>
          <a:bodyPr/>
          <a:lstStyle>
            <a:lvl1pPr marL="0" indent="0" algn="r">
              <a:lnSpc>
                <a:spcPct val="100000"/>
              </a:lnSpc>
              <a:spcBef>
                <a:spcPts val="0"/>
              </a:spcBef>
              <a:buNone/>
              <a:defRPr sz="1200" b="0" i="1">
                <a:solidFill>
                  <a:srgbClr val="565A5C"/>
                </a:solidFill>
              </a:defRPr>
            </a:lvl1pPr>
          </a:lstStyle>
          <a:p>
            <a:pPr lvl="0"/>
            <a:r>
              <a:rPr lang="en-CA"/>
              <a:t>Name</a:t>
            </a:r>
          </a:p>
          <a:p>
            <a:pPr lvl="0"/>
            <a:r>
              <a:rPr lang="en-CA"/>
              <a:t>Title</a:t>
            </a:r>
          </a:p>
          <a:p>
            <a:pPr lvl="0"/>
            <a:r>
              <a:rPr lang="en-CA"/>
              <a:t>Organization</a:t>
            </a:r>
          </a:p>
        </p:txBody>
      </p:sp>
      <p:sp>
        <p:nvSpPr>
          <p:cNvPr id="15" name="Picture Placeholder 14">
            <a:extLst>
              <a:ext uri="{FF2B5EF4-FFF2-40B4-BE49-F238E27FC236}">
                <a16:creationId xmlns:a16="http://schemas.microsoft.com/office/drawing/2014/main" id="{0D87094E-7606-734A-A028-68F792CC9825}"/>
              </a:ext>
            </a:extLst>
          </p:cNvPr>
          <p:cNvSpPr>
            <a:spLocks noGrp="1"/>
          </p:cNvSpPr>
          <p:nvPr>
            <p:ph type="pic" sz="quarter" idx="21" hasCustomPrompt="1"/>
          </p:nvPr>
        </p:nvSpPr>
        <p:spPr>
          <a:xfrm>
            <a:off x="6767512" y="3519487"/>
            <a:ext cx="1447800" cy="757238"/>
          </a:xfrm>
          <a:prstGeom prst="rect">
            <a:avLst/>
          </a:prstGeom>
        </p:spPr>
        <p:txBody>
          <a:bodyPr anchor="ctr"/>
          <a:lstStyle>
            <a:lvl1pPr marL="0" indent="0" algn="ctr">
              <a:buNone/>
              <a:defRPr sz="1350" i="1">
                <a:solidFill>
                  <a:schemeClr val="bg1">
                    <a:lumMod val="65000"/>
                  </a:schemeClr>
                </a:solidFill>
              </a:defRPr>
            </a:lvl1pPr>
          </a:lstStyle>
          <a:p>
            <a:r>
              <a:rPr lang="en-CA"/>
              <a:t>Logo if available</a:t>
            </a:r>
          </a:p>
        </p:txBody>
      </p:sp>
    </p:spTree>
    <p:extLst>
      <p:ext uri="{BB962C8B-B14F-4D97-AF65-F5344CB8AC3E}">
        <p14:creationId xmlns:p14="http://schemas.microsoft.com/office/powerpoint/2010/main" val="273064155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Section Title - Amethyst">
    <p:bg>
      <p:bgPr>
        <a:solidFill>
          <a:srgbClr val="AEA2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98175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Sub-section Title - Amethys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121155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AFE3C-38A0-9D4B-8542-1AADDD8DDC0A}"/>
              </a:ext>
            </a:extLst>
          </p:cNvPr>
          <p:cNvSpPr>
            <a:spLocks noGrp="1"/>
          </p:cNvSpPr>
          <p:nvPr>
            <p:ph type="title"/>
          </p:nvPr>
        </p:nvSpPr>
        <p:spPr>
          <a:xfrm>
            <a:off x="629841" y="273844"/>
            <a:ext cx="7886700" cy="99417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B7CC082-DFDC-4147-B496-D3F04DE718FC}"/>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D36746B-FAE8-D448-9D5D-BC5CFCB83D28}"/>
              </a:ext>
            </a:extLst>
          </p:cNvPr>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2C379B-AF98-2C4C-8D26-F442B8429586}"/>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394E1E9-6AAE-C245-AF9D-FC8AF907C1AC}"/>
              </a:ext>
            </a:extLst>
          </p:cNvPr>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D113B7-C371-D244-8DDC-1D1428D89DA6}"/>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8" name="Footer Placeholder 7">
            <a:extLst>
              <a:ext uri="{FF2B5EF4-FFF2-40B4-BE49-F238E27FC236}">
                <a16:creationId xmlns:a16="http://schemas.microsoft.com/office/drawing/2014/main" id="{6F0A2CA8-C4B4-DE47-B3C1-27BA0907F5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68A958-231D-AA48-8BCB-75F4F7EE7BAA}"/>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19478296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General Conten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2710790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Screensho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362073510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Content - Amethys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AE06BDD-7794-C140-9856-9787C015710D}"/>
              </a:ext>
            </a:extLst>
          </p:cNvPr>
          <p:cNvGrpSpPr/>
          <p:nvPr userDrawn="1"/>
        </p:nvGrpSpPr>
        <p:grpSpPr>
          <a:xfrm>
            <a:off x="4572245" y="852013"/>
            <a:ext cx="4570598" cy="4301356"/>
            <a:chOff x="6096326" y="1136017"/>
            <a:chExt cx="6094131" cy="5735141"/>
          </a:xfrm>
        </p:grpSpPr>
        <p:pic>
          <p:nvPicPr>
            <p:cNvPr id="4" name="Picture 2" descr="A screenshot of a cell phone&#10;&#10;Description generated with very high confidence">
              <a:extLst>
                <a:ext uri="{FF2B5EF4-FFF2-40B4-BE49-F238E27FC236}">
                  <a16:creationId xmlns:a16="http://schemas.microsoft.com/office/drawing/2014/main" id="{AA666C1B-D1DF-B64F-B1BA-2B58FE80766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5" r="15980" b="7010"/>
            <a:stretch/>
          </p:blipFill>
          <p:spPr>
            <a:xfrm>
              <a:off x="6096326" y="1136017"/>
              <a:ext cx="6094131" cy="5735141"/>
            </a:xfrm>
            <a:prstGeom prst="rect">
              <a:avLst/>
            </a:prstGeom>
          </p:spPr>
        </p:pic>
        <p:sp>
          <p:nvSpPr>
            <p:cNvPr id="5" name="Rectangle 4">
              <a:extLst>
                <a:ext uri="{FF2B5EF4-FFF2-40B4-BE49-F238E27FC236}">
                  <a16:creationId xmlns:a16="http://schemas.microsoft.com/office/drawing/2014/main" id="{DB777375-CA18-9646-863F-FC1149C24D9D}"/>
                </a:ext>
              </a:extLst>
            </p:cNvPr>
            <p:cNvSpPr/>
            <p:nvPr/>
          </p:nvSpPr>
          <p:spPr>
            <a:xfrm>
              <a:off x="11737908" y="1580370"/>
              <a:ext cx="135115" cy="1309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Rectangle 5">
              <a:extLst>
                <a:ext uri="{FF2B5EF4-FFF2-40B4-BE49-F238E27FC236}">
                  <a16:creationId xmlns:a16="http://schemas.microsoft.com/office/drawing/2014/main" id="{AA65BB58-51FC-454D-AD06-4540C7DF2600}"/>
                </a:ext>
              </a:extLst>
            </p:cNvPr>
            <p:cNvSpPr/>
            <p:nvPr/>
          </p:nvSpPr>
          <p:spPr>
            <a:xfrm>
              <a:off x="10288335" y="3938094"/>
              <a:ext cx="195753" cy="1377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pic>
        <p:nvPicPr>
          <p:cNvPr id="12" name="Picture 11">
            <a:extLst>
              <a:ext uri="{FF2B5EF4-FFF2-40B4-BE49-F238E27FC236}">
                <a16:creationId xmlns:a16="http://schemas.microsoft.com/office/drawing/2014/main" id="{47E129F7-55D7-4AC8-A51F-C05E30862E01}"/>
              </a:ext>
            </a:extLst>
          </p:cNvPr>
          <p:cNvPicPr>
            <a:picLocks noChangeAspect="1"/>
          </p:cNvPicPr>
          <p:nvPr userDrawn="1"/>
        </p:nvPicPr>
        <p:blipFill rotWithShape="1">
          <a:blip r:embed="rId3"/>
          <a:srcRect l="3573" t="1" b="26776"/>
          <a:stretch/>
        </p:blipFill>
        <p:spPr>
          <a:xfrm>
            <a:off x="4885141" y="1156402"/>
            <a:ext cx="4257702" cy="2849813"/>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AFA1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358353852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Section Title - Celestine">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55876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Sub-section Title - Celestine">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275477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General Conten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3056186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Screensho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240035431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Content - Celestin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3693E4-9E68-3347-B6FC-E3901E36D4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6428" y="0"/>
            <a:ext cx="7877573" cy="5146152"/>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9A6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3482974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Section Title - Cinnabar">
    <p:bg>
      <p:bgPr>
        <a:solidFill>
          <a:srgbClr val="FF6B70"/>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23739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Sub-section Title - Cinnabar">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223994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73DDF-98C9-9A4E-A1D8-9D88B5A37FAF}"/>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68B93A6-D16C-AC47-AC0D-16D1F5C9765A}"/>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4" name="Footer Placeholder 3">
            <a:extLst>
              <a:ext uri="{FF2B5EF4-FFF2-40B4-BE49-F238E27FC236}">
                <a16:creationId xmlns:a16="http://schemas.microsoft.com/office/drawing/2014/main" id="{76E37C75-66F6-6C45-8900-FBED9300C7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986456-C188-CC4E-82DE-FCA596C62DDE}"/>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197454785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General Conten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58221444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Screensho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99075513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Content - Cinnabar">
    <p:spTree>
      <p:nvGrpSpPr>
        <p:cNvPr id="1" name=""/>
        <p:cNvGrpSpPr/>
        <p:nvPr/>
      </p:nvGrpSpPr>
      <p:grpSpPr>
        <a:xfrm>
          <a:off x="0" y="0"/>
          <a:ext cx="0" cy="0"/>
          <a:chOff x="0" y="0"/>
          <a:chExt cx="0" cy="0"/>
        </a:xfrm>
      </p:grpSpPr>
      <p:pic>
        <p:nvPicPr>
          <p:cNvPr id="16" name="Picture 2" descr="https://assets.d2l.com/wp-content/uploads/2017/01/Daylight-K12-devices-solution.png">
            <a:extLst>
              <a:ext uri="{FF2B5EF4-FFF2-40B4-BE49-F238E27FC236}">
                <a16:creationId xmlns:a16="http://schemas.microsoft.com/office/drawing/2014/main" id="{3668195C-70BC-456D-990A-DE0E1746B141}"/>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l="-1746" b="-548"/>
          <a:stretch/>
        </p:blipFill>
        <p:spPr bwMode="auto">
          <a:xfrm>
            <a:off x="3306652" y="484229"/>
            <a:ext cx="6119189" cy="412094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EC17B986-38D4-4399-98A7-F7E7C88F1618}"/>
              </a:ext>
            </a:extLst>
          </p:cNvPr>
          <p:cNvPicPr>
            <a:picLocks noChangeAspect="1"/>
          </p:cNvPicPr>
          <p:nvPr userDrawn="1"/>
        </p:nvPicPr>
        <p:blipFill rotWithShape="1">
          <a:blip r:embed="rId3"/>
          <a:srcRect l="3573" t="1" b="26776"/>
          <a:stretch/>
        </p:blipFill>
        <p:spPr>
          <a:xfrm>
            <a:off x="4640802" y="1146844"/>
            <a:ext cx="4257702" cy="2849813"/>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409380703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Section Title - Peridot">
    <p:bg>
      <p:bgPr>
        <a:solidFill>
          <a:srgbClr val="8CCD5A"/>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80002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Sub-section Title - Perido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243473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General Conten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51219852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Screensho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72611953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Content - Perido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D35FE04-CB95-7C4C-B654-CE797EAAFA8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16435" y="0"/>
            <a:ext cx="5927565" cy="5143500"/>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8CCD5A"/>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dirty="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50950176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70"/>
        <p:cNvGrpSpPr/>
        <p:nvPr/>
      </p:nvGrpSpPr>
      <p:grpSpPr>
        <a:xfrm>
          <a:off x="0" y="0"/>
          <a:ext cx="0" cy="0"/>
          <a:chOff x="0" y="0"/>
          <a:chExt cx="0" cy="0"/>
        </a:xfrm>
      </p:grpSpPr>
    </p:spTree>
    <p:extLst>
      <p:ext uri="{BB962C8B-B14F-4D97-AF65-F5344CB8AC3E}">
        <p14:creationId xmlns:p14="http://schemas.microsoft.com/office/powerpoint/2010/main" val="12585960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A5B70-3DB0-0B47-BB38-8F3694CB53E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flipH="1">
            <a:off x="-1" y="0"/>
            <a:ext cx="5859118" cy="5150324"/>
          </a:xfrm>
          <a:prstGeom prst="rect">
            <a:avLst/>
          </a:prstGeom>
        </p:spPr>
      </p:pic>
      <p:pic>
        <p:nvPicPr>
          <p:cNvPr id="8" name="Picture 7">
            <a:extLst>
              <a:ext uri="{FF2B5EF4-FFF2-40B4-BE49-F238E27FC236}">
                <a16:creationId xmlns:a16="http://schemas.microsoft.com/office/drawing/2014/main" id="{7BC81859-B192-A346-B351-2ABF40BBBEC0}"/>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 y="0"/>
            <a:ext cx="9144002" cy="5150324"/>
          </a:xfrm>
          <a:prstGeom prst="rect">
            <a:avLst/>
          </a:prstGeom>
        </p:spPr>
      </p:pic>
      <p:sp>
        <p:nvSpPr>
          <p:cNvPr id="7" name="TextBox 6">
            <a:extLst>
              <a:ext uri="{FF2B5EF4-FFF2-40B4-BE49-F238E27FC236}">
                <a16:creationId xmlns:a16="http://schemas.microsoft.com/office/drawing/2014/main" id="{6EE211BA-63AC-F249-BE8E-48EAF4AEA345}"/>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Title 5">
            <a:extLst>
              <a:ext uri="{FF2B5EF4-FFF2-40B4-BE49-F238E27FC236}">
                <a16:creationId xmlns:a16="http://schemas.microsoft.com/office/drawing/2014/main" id="{6E574F06-AC48-A84C-836F-E9B98475AF25}"/>
              </a:ext>
            </a:extLst>
          </p:cNvPr>
          <p:cNvSpPr txBox="1">
            <a:spLocks/>
          </p:cNvSpPr>
          <p:nvPr userDrawn="1"/>
        </p:nvSpPr>
        <p:spPr>
          <a:xfrm>
            <a:off x="3465096" y="2923674"/>
            <a:ext cx="5186360" cy="681378"/>
          </a:xfrm>
          <a:prstGeom prst="rect">
            <a:avLst/>
          </a:prstGeom>
        </p:spPr>
        <p:txBody>
          <a:bodyPr anchor="b">
            <a:normAutofit/>
          </a:bodyPr>
          <a:lstStyle>
            <a:lvl1pPr algn="l" defTabSz="914377" rtl="0" eaLnBrk="1" latinLnBrk="0" hangingPunct="1">
              <a:lnSpc>
                <a:spcPct val="90000"/>
              </a:lnSpc>
              <a:spcBef>
                <a:spcPct val="0"/>
              </a:spcBef>
              <a:buNone/>
              <a:defRPr sz="4000" b="1" i="0" kern="1200" baseline="0">
                <a:solidFill>
                  <a:schemeClr val="accent1"/>
                </a:solidFill>
                <a:latin typeface="Helvetica" charset="0"/>
                <a:ea typeface="Helvetica" charset="0"/>
                <a:cs typeface="Helvetica" charset="0"/>
              </a:defRPr>
            </a:lvl1pPr>
          </a:lstStyle>
          <a:p>
            <a:pPr algn="r"/>
            <a:r>
              <a:rPr lang="en-US" sz="3300" b="0">
                <a:solidFill>
                  <a:srgbClr val="565A5C"/>
                </a:solidFill>
                <a:latin typeface="+mj-lt"/>
              </a:rPr>
              <a:t>Implementation Services</a:t>
            </a:r>
          </a:p>
        </p:txBody>
      </p:sp>
      <p:sp>
        <p:nvSpPr>
          <p:cNvPr id="12" name="Text Placeholder 1">
            <a:extLst>
              <a:ext uri="{FF2B5EF4-FFF2-40B4-BE49-F238E27FC236}">
                <a16:creationId xmlns:a16="http://schemas.microsoft.com/office/drawing/2014/main" id="{4EE20934-13F9-BB44-A380-B94203CB4712}"/>
              </a:ext>
            </a:extLst>
          </p:cNvPr>
          <p:cNvSpPr txBox="1">
            <a:spLocks/>
          </p:cNvSpPr>
          <p:nvPr userDrawn="1"/>
        </p:nvSpPr>
        <p:spPr>
          <a:xfrm>
            <a:off x="4860505" y="3883261"/>
            <a:ext cx="3790950" cy="402571"/>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a:solidFill>
                  <a:schemeClr val="bg1"/>
                </a:solidFill>
                <a:latin typeface="Arial" panose="020B0604020202020204" pitchFamily="34" charset="0"/>
                <a:cs typeface="Arial" panose="020B0604020202020204" pitchFamily="34" charset="0"/>
              </a:rPr>
              <a:t>Prepare. Configure. Launch.</a:t>
            </a:r>
          </a:p>
          <a:p>
            <a:pPr marL="0" indent="0" algn="r">
              <a:buNone/>
            </a:pPr>
            <a:endParaRPr lang="en-US" sz="1800">
              <a:solidFill>
                <a:schemeClr val="bg1"/>
              </a:solidFill>
            </a:endParaRPr>
          </a:p>
        </p:txBody>
      </p:sp>
      <p:sp>
        <p:nvSpPr>
          <p:cNvPr id="13" name="Rectangle 12">
            <a:extLst>
              <a:ext uri="{FF2B5EF4-FFF2-40B4-BE49-F238E27FC236}">
                <a16:creationId xmlns:a16="http://schemas.microsoft.com/office/drawing/2014/main" id="{DE885B4D-B6AF-144A-B4E2-11C413366D04}"/>
              </a:ext>
            </a:extLst>
          </p:cNvPr>
          <p:cNvSpPr/>
          <p:nvPr userDrawn="1"/>
        </p:nvSpPr>
        <p:spPr>
          <a:xfrm>
            <a:off x="7265578" y="3654038"/>
            <a:ext cx="1291955" cy="69627"/>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083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706897-76C6-454D-9FD2-7A5CCFBE90EE}"/>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3" name="Footer Placeholder 2">
            <a:extLst>
              <a:ext uri="{FF2B5EF4-FFF2-40B4-BE49-F238E27FC236}">
                <a16:creationId xmlns:a16="http://schemas.microsoft.com/office/drawing/2014/main" id="{3D722B63-6ABC-1A46-BB0C-6BC808EFFA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9C0B87-7954-384D-9F76-5BA093D289F9}"/>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254042209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D637B6-3400-684B-9546-7D8DA34B878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268547" y="0"/>
            <a:ext cx="642937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337784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59F5AD-5DF4-564B-B8C4-BF6CE18C1C7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6456538"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10017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07A441-ADA6-6D48-BD78-D9A39F670D1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0"/>
            <a:ext cx="5619233"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42547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D3009B-234C-5F48-8BD1-53D69E75502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flipH="1">
            <a:off x="1" y="0"/>
            <a:ext cx="771772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12" name="TextBox 11">
            <a:extLst>
              <a:ext uri="{FF2B5EF4-FFF2-40B4-BE49-F238E27FC236}">
                <a16:creationId xmlns:a16="http://schemas.microsoft.com/office/drawing/2014/main" id="{426DA56E-B9F3-9C4B-B4BA-C3291DB581F5}"/>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59598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32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A66B64-E6A9-0246-B207-708DFCFF87E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4370295" y="681115"/>
            <a:ext cx="4773706" cy="4465063"/>
          </a:xfrm>
          <a:prstGeom prst="rect">
            <a:avLst/>
          </a:prstGeom>
        </p:spPr>
      </p:pic>
      <p:sp>
        <p:nvSpPr>
          <p:cNvPr id="8" name="Google Shape;2739;p512">
            <a:extLst>
              <a:ext uri="{FF2B5EF4-FFF2-40B4-BE49-F238E27FC236}">
                <a16:creationId xmlns:a16="http://schemas.microsoft.com/office/drawing/2014/main" id="{C4D9EB72-3373-AB43-9C96-F17628BD1A8D}"/>
              </a:ext>
            </a:extLst>
          </p:cNvPr>
          <p:cNvSpPr/>
          <p:nvPr userDrawn="1"/>
        </p:nvSpPr>
        <p:spPr>
          <a:xfrm flipH="1">
            <a:off x="16289" y="4004"/>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9" name="Google Shape;2777;p515">
            <a:extLst>
              <a:ext uri="{FF2B5EF4-FFF2-40B4-BE49-F238E27FC236}">
                <a16:creationId xmlns:a16="http://schemas.microsoft.com/office/drawing/2014/main" id="{F66C06BE-9361-BF41-917C-F5D2EAE7CFCB}"/>
              </a:ext>
            </a:extLst>
          </p:cNvPr>
          <p:cNvSpPr/>
          <p:nvPr userDrawn="1"/>
        </p:nvSpPr>
        <p:spPr>
          <a:xfrm flipH="1">
            <a:off x="1"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7" name="TextBox 6">
            <a:extLst>
              <a:ext uri="{FF2B5EF4-FFF2-40B4-BE49-F238E27FC236}">
                <a16:creationId xmlns:a16="http://schemas.microsoft.com/office/drawing/2014/main" id="{2D5B0ECF-15AB-E54C-915B-EDE9F3BEE7A8}"/>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17389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33_Title Slide">
    <p:bg>
      <p:bgPr>
        <a:solidFill>
          <a:schemeClr val="tx1"/>
        </a:solidFill>
        <a:effectLst/>
      </p:bgPr>
    </p:bg>
    <p:spTree>
      <p:nvGrpSpPr>
        <p:cNvPr id="1" name=""/>
        <p:cNvGrpSpPr/>
        <p:nvPr/>
      </p:nvGrpSpPr>
      <p:grpSpPr>
        <a:xfrm>
          <a:off x="0" y="0"/>
          <a:ext cx="0" cy="0"/>
          <a:chOff x="0" y="0"/>
          <a:chExt cx="0" cy="0"/>
        </a:xfrm>
      </p:grpSpPr>
      <p:pic>
        <p:nvPicPr>
          <p:cNvPr id="7" name="Picture 6" descr="A screenshot of a cell phone&#10;&#10;Description generated with very high confidence">
            <a:extLst>
              <a:ext uri="{FF2B5EF4-FFF2-40B4-BE49-F238E27FC236}">
                <a16:creationId xmlns:a16="http://schemas.microsoft.com/office/drawing/2014/main" id="{4DDCDB08-4D6D-437A-988C-FB1939EF8AD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606417" y="601899"/>
            <a:ext cx="2910519" cy="3863098"/>
          </a:xfrm>
          <a:prstGeom prst="rect">
            <a:avLst/>
          </a:prstGeom>
        </p:spPr>
      </p:pic>
      <p:pic>
        <p:nvPicPr>
          <p:cNvPr id="3" name="Picture 2" descr="A screen shot of a computer&#10;&#10;Description generated with very high confidence">
            <a:extLst>
              <a:ext uri="{FF2B5EF4-FFF2-40B4-BE49-F238E27FC236}">
                <a16:creationId xmlns:a16="http://schemas.microsoft.com/office/drawing/2014/main" id="{F4257BB7-6A8B-47FB-9129-BEA177CC22CC}"/>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377471" y="233465"/>
            <a:ext cx="3324643" cy="4676573"/>
          </a:xfrm>
          <a:prstGeom prst="rect">
            <a:avLst/>
          </a:prstGeom>
        </p:spPr>
      </p:pic>
      <p:sp>
        <p:nvSpPr>
          <p:cNvPr id="5" name="TextBox 4">
            <a:extLst>
              <a:ext uri="{FF2B5EF4-FFF2-40B4-BE49-F238E27FC236}">
                <a16:creationId xmlns:a16="http://schemas.microsoft.com/office/drawing/2014/main" id="{8C11C07C-117C-3040-840B-74661E40C69B}"/>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2019 D2L Corporation</a:t>
            </a:r>
          </a:p>
        </p:txBody>
      </p:sp>
      <p:sp>
        <p:nvSpPr>
          <p:cNvPr id="12" name="Google Shape;2739;p512">
            <a:extLst>
              <a:ext uri="{FF2B5EF4-FFF2-40B4-BE49-F238E27FC236}">
                <a16:creationId xmlns:a16="http://schemas.microsoft.com/office/drawing/2014/main" id="{2D0164B0-55B8-9C49-8439-464A7BF8484F}"/>
              </a:ext>
            </a:extLst>
          </p:cNvPr>
          <p:cNvSpPr/>
          <p:nvPr userDrawn="1"/>
        </p:nvSpPr>
        <p:spPr>
          <a:xfrm flipH="1">
            <a:off x="16289" y="4004"/>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00ADA7"/>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flipH="1">
            <a:off x="1"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5" name="TextBox 14">
            <a:extLst>
              <a:ext uri="{FF2B5EF4-FFF2-40B4-BE49-F238E27FC236}">
                <a16:creationId xmlns:a16="http://schemas.microsoft.com/office/drawing/2014/main" id="{1161D869-640E-894D-9076-1B5B8DDD4C8F}"/>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60156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34_Title Slide">
    <p:bg>
      <p:bgPr>
        <a:solidFill>
          <a:schemeClr val="tx1"/>
        </a:solidFill>
        <a:effectLst/>
      </p:bgPr>
    </p:bg>
    <p:spTree>
      <p:nvGrpSpPr>
        <p:cNvPr id="1" name=""/>
        <p:cNvGrpSpPr/>
        <p:nvPr/>
      </p:nvGrpSpPr>
      <p:grpSpPr>
        <a:xfrm>
          <a:off x="0" y="0"/>
          <a:ext cx="0" cy="0"/>
          <a:chOff x="0" y="0"/>
          <a:chExt cx="0" cy="0"/>
        </a:xfrm>
      </p:grpSpPr>
      <p:pic>
        <p:nvPicPr>
          <p:cNvPr id="2050" name="Picture 2" descr="Screenshot of personalization features found in Brightspace for HE">
            <a:extLst>
              <a:ext uri="{FF2B5EF4-FFF2-40B4-BE49-F238E27FC236}">
                <a16:creationId xmlns:a16="http://schemas.microsoft.com/office/drawing/2014/main" id="{A000411D-9B38-45A1-9C99-44DB77C903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45" y="827826"/>
            <a:ext cx="7715250" cy="3929063"/>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2739;p512">
            <a:extLst>
              <a:ext uri="{FF2B5EF4-FFF2-40B4-BE49-F238E27FC236}">
                <a16:creationId xmlns:a16="http://schemas.microsoft.com/office/drawing/2014/main" id="{2D0164B0-55B8-9C49-8439-464A7BF8484F}"/>
              </a:ext>
            </a:extLst>
          </p:cNvPr>
          <p:cNvSpPr/>
          <p:nvPr userDrawn="1"/>
        </p:nvSpPr>
        <p:spPr>
          <a:xfrm rot="10800000" flipH="1">
            <a:off x="3504563" y="27935"/>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BA59"/>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rot="10800000" flipH="1">
            <a:off x="3751482" y="27934"/>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Tree>
    <p:extLst>
      <p:ext uri="{BB962C8B-B14F-4D97-AF65-F5344CB8AC3E}">
        <p14:creationId xmlns:p14="http://schemas.microsoft.com/office/powerpoint/2010/main" val="400477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35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249878-300C-D242-9FD5-2B6EA75FF1B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
          <a:stretch/>
        </p:blipFill>
        <p:spPr>
          <a:xfrm>
            <a:off x="3930081" y="485775"/>
            <a:ext cx="5213920" cy="4667080"/>
          </a:xfrm>
          <a:prstGeom prst="rect">
            <a:avLst/>
          </a:prstGeom>
        </p:spPr>
      </p:pic>
      <p:sp>
        <p:nvSpPr>
          <p:cNvPr id="5" name="TextBox 4">
            <a:extLst>
              <a:ext uri="{FF2B5EF4-FFF2-40B4-BE49-F238E27FC236}">
                <a16:creationId xmlns:a16="http://schemas.microsoft.com/office/drawing/2014/main" id="{8C11C07C-117C-3040-840B-74661E40C69B}"/>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2019 D2L Corporation</a:t>
            </a:r>
          </a:p>
        </p:txBody>
      </p:sp>
      <p:sp>
        <p:nvSpPr>
          <p:cNvPr id="12" name="Google Shape;2739;p512">
            <a:extLst>
              <a:ext uri="{FF2B5EF4-FFF2-40B4-BE49-F238E27FC236}">
                <a16:creationId xmlns:a16="http://schemas.microsoft.com/office/drawing/2014/main" id="{2D0164B0-55B8-9C49-8439-464A7BF8484F}"/>
              </a:ext>
            </a:extLst>
          </p:cNvPr>
          <p:cNvSpPr/>
          <p:nvPr userDrawn="1"/>
        </p:nvSpPr>
        <p:spPr>
          <a:xfrm flipH="1">
            <a:off x="16289" y="4004"/>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6A6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flipH="1">
            <a:off x="1"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E96408DD-AEB4-864E-995F-F85AACD8B43B}"/>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82258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FF6B70"/>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9"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6805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rgbClr val="00ADA7"/>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9"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446281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578196" y="578196"/>
            <a:ext cx="4667688" cy="3511296"/>
          </a:xfrm>
          <a:prstGeom prst="round1Rect">
            <a:avLst>
              <a:gd name="adj" fmla="val 46193"/>
            </a:avLst>
          </a:prstGeom>
          <a:noFill/>
          <a:ln w="63500" cap="rnd">
            <a:solidFill>
              <a:srgbClr val="AFA1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Google Shape;2654;p506">
            <a:extLst>
              <a:ext uri="{FF2B5EF4-FFF2-40B4-BE49-F238E27FC236}">
                <a16:creationId xmlns:a16="http://schemas.microsoft.com/office/drawing/2014/main" id="{4B3BB832-1F6B-DD43-B7E9-A6CA464794F5}"/>
              </a:ext>
            </a:extLst>
          </p:cNvPr>
          <p:cNvSpPr txBox="1"/>
          <p:nvPr userDrawn="1"/>
        </p:nvSpPr>
        <p:spPr>
          <a:xfrm>
            <a:off x="318567" y="0"/>
            <a:ext cx="583425" cy="789747"/>
          </a:xfrm>
          <a:prstGeom prst="rect">
            <a:avLst/>
          </a:prstGeom>
          <a:noFill/>
          <a:ln>
            <a:noFill/>
          </a:ln>
        </p:spPr>
        <p:txBody>
          <a:bodyPr spcFirstLastPara="1" wrap="square" lIns="51431" tIns="25706" rIns="51431" bIns="25706" anchor="t" anchorCtr="0">
            <a:noAutofit/>
          </a:bodyPr>
          <a:lstStyle/>
          <a:p>
            <a:pPr marL="0" marR="0" lvl="0" indent="0" algn="l" rtl="0">
              <a:lnSpc>
                <a:spcPct val="100000"/>
              </a:lnSpc>
              <a:spcBef>
                <a:spcPts val="0"/>
              </a:spcBef>
              <a:spcAft>
                <a:spcPts val="0"/>
              </a:spcAft>
              <a:buClr>
                <a:srgbClr val="006FBF"/>
              </a:buClr>
              <a:buSzPts val="15000"/>
              <a:buFont typeface="Arial"/>
              <a:buNone/>
            </a:pPr>
            <a:r>
              <a:rPr lang="en" sz="12450" b="0" i="0" u="none" strike="noStrike" cap="none" spc="-225">
                <a:solidFill>
                  <a:srgbClr val="AFA1FF"/>
                </a:solidFill>
                <a:latin typeface="Arial Black" panose="020B0604020202020204" pitchFamily="34" charset="0"/>
                <a:ea typeface="Arial"/>
                <a:cs typeface="Arial Black" panose="020B0604020202020204" pitchFamily="34" charset="0"/>
                <a:sym typeface="Arial"/>
              </a:rPr>
              <a:t>“</a:t>
            </a:r>
            <a:r>
              <a:rPr lang="en" sz="12450" b="0" i="0" u="none" strike="noStrike" cap="none">
                <a:solidFill>
                  <a:srgbClr val="AFA1FF"/>
                </a:solidFill>
                <a:latin typeface="Arial Black" panose="020B0604020202020204" pitchFamily="34" charset="0"/>
                <a:ea typeface="Arial"/>
                <a:cs typeface="Arial Black" panose="020B0604020202020204" pitchFamily="34" charset="0"/>
                <a:sym typeface="Arial"/>
              </a:rPr>
              <a:t> </a:t>
            </a:r>
            <a:r>
              <a:rPr lang="en" sz="12450" b="0" i="0" u="none" strike="noStrike" cap="none">
                <a:solidFill>
                  <a:srgbClr val="AFA1FF"/>
                </a:solidFill>
                <a:latin typeface="Arial Black" panose="020B0604020202020204" pitchFamily="34" charset="0"/>
                <a:cs typeface="Arial Black" panose="020B0604020202020204" pitchFamily="34" charset="0"/>
                <a:sym typeface="Arial"/>
              </a:rPr>
              <a:t> </a:t>
            </a:r>
            <a:endParaRPr sz="12450" b="0" i="0">
              <a:solidFill>
                <a:srgbClr val="AFA1FF"/>
              </a:solidFill>
              <a:latin typeface="Arial Black" panose="020B0604020202020204" pitchFamily="34" charset="0"/>
              <a:cs typeface="Arial Black" panose="020B0604020202020204" pitchFamily="34" charset="0"/>
            </a:endParaRPr>
          </a:p>
        </p:txBody>
      </p:sp>
      <p:pic>
        <p:nvPicPr>
          <p:cNvPr id="6" name="Picture 5">
            <a:extLst>
              <a:ext uri="{FF2B5EF4-FFF2-40B4-BE49-F238E27FC236}">
                <a16:creationId xmlns:a16="http://schemas.microsoft.com/office/drawing/2014/main" id="{2D54F9B1-25C8-2146-B011-FA17CCC5A9D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8A4724E3-BC79-EA4D-B456-C2EE201464BC}"/>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878640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2B673-E31E-1646-8309-AE980A232A72}"/>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47B33A1-D084-C54E-B017-C780B971AF31}"/>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DB980E-D7C6-7949-8807-313519C83135}"/>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24B59C4-04E3-7944-AFFE-7BD88C831F6F}"/>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6" name="Footer Placeholder 5">
            <a:extLst>
              <a:ext uri="{FF2B5EF4-FFF2-40B4-BE49-F238E27FC236}">
                <a16:creationId xmlns:a16="http://schemas.microsoft.com/office/drawing/2014/main" id="{695A8EF2-62F4-204B-BD2C-44DFD8E7AB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2FA636-AA9F-A14E-9900-52D0458688DC}"/>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135421688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9"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1039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99363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7" y="1875092"/>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7" y="3376832"/>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Presenter Name</a:t>
            </a:r>
            <a:br>
              <a:rPr lang="en-US"/>
            </a:br>
            <a:r>
              <a:rPr lang="en-US"/>
              <a:t>Title</a:t>
            </a:r>
            <a:br>
              <a:rPr lang="en-US"/>
            </a:br>
            <a:r>
              <a:rPr lang="en-US"/>
              <a:t>Date</a:t>
            </a:r>
          </a:p>
        </p:txBody>
      </p:sp>
      <p:sp>
        <p:nvSpPr>
          <p:cNvPr id="7" name="TextBox 6">
            <a:extLst>
              <a:ext uri="{FF2B5EF4-FFF2-40B4-BE49-F238E27FC236}">
                <a16:creationId xmlns:a16="http://schemas.microsoft.com/office/drawing/2014/main" id="{C61E35BA-08CF-BE41-8F52-0E5810842B82}"/>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863536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1_Orange Content">
    <p:bg>
      <p:bgPr>
        <a:solidFill>
          <a:schemeClr val="tx1"/>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9"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9" y="244868"/>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40435158-E681-C74C-8BC8-4C73590AEB3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77724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4_Orange Content">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Title Placeholder 8"/>
          <p:cNvSpPr>
            <a:spLocks noGrp="1"/>
          </p:cNvSpPr>
          <p:nvPr>
            <p:ph type="title" hasCustomPrompt="1"/>
          </p:nvPr>
        </p:nvSpPr>
        <p:spPr>
          <a:xfrm>
            <a:off x="260799" y="244868"/>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Tree>
    <p:extLst>
      <p:ext uri="{BB962C8B-B14F-4D97-AF65-F5344CB8AC3E}">
        <p14:creationId xmlns:p14="http://schemas.microsoft.com/office/powerpoint/2010/main" val="666973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7" y="3734279"/>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5" y="3348553"/>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1" y="3431445"/>
            <a:ext cx="8186530" cy="104059"/>
          </a:xfrm>
          <a:prstGeom prst="rect">
            <a:avLst/>
          </a:prstGeom>
          <a:solidFill>
            <a:srgbClr val="FE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4246964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28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7" y="3734279"/>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5" y="3348553"/>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1" y="3431445"/>
            <a:ext cx="8186530" cy="104059"/>
          </a:xfrm>
          <a:prstGeom prst="rect">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477595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29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7" y="3734279"/>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5" y="3348553"/>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1" y="3431445"/>
            <a:ext cx="8186530" cy="104059"/>
          </a:xfrm>
          <a:prstGeom prst="rect">
            <a:avLst/>
          </a:prstGeom>
          <a:solidFill>
            <a:srgbClr val="26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86453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1" y="3431445"/>
            <a:ext cx="8186530" cy="104059"/>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7" y="3734279"/>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5" y="3348553"/>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86511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1" y="3431445"/>
            <a:ext cx="8186530" cy="104059"/>
          </a:xfrm>
          <a:prstGeom prst="rect">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7" y="3734279"/>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5" y="3348553"/>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61733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362B57-F0AA-2D48-84CC-78FDE7F0917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2707172" y="0"/>
            <a:ext cx="6436829"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9" name="TextBox 8">
            <a:extLst>
              <a:ext uri="{FF2B5EF4-FFF2-40B4-BE49-F238E27FC236}">
                <a16:creationId xmlns:a16="http://schemas.microsoft.com/office/drawing/2014/main" id="{AFB6BB81-D690-0241-B8CE-F353F66B638A}"/>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41652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A587D-194F-A248-B3FB-6249A27B0C36}"/>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67AF815-AC16-4748-82BF-F2E82266B5AA}"/>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D85AEE6-60B0-DF45-B386-25799EA24817}"/>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6D86047-95F4-054C-8A19-71554B349BC1}"/>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6" name="Footer Placeholder 5">
            <a:extLst>
              <a:ext uri="{FF2B5EF4-FFF2-40B4-BE49-F238E27FC236}">
                <a16:creationId xmlns:a16="http://schemas.microsoft.com/office/drawing/2014/main" id="{23989876-8BBE-724A-A10A-DE775DE7F0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CA1D9-BD02-354E-A4C7-893FB5C0A1DF}"/>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162004746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1E0EF5-B893-2C4B-A17A-AC59E0C6B1F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2359830" y="0"/>
            <a:ext cx="6784170"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9" name="TextBox 8">
            <a:extLst>
              <a:ext uri="{FF2B5EF4-FFF2-40B4-BE49-F238E27FC236}">
                <a16:creationId xmlns:a16="http://schemas.microsoft.com/office/drawing/2014/main" id="{AFB6BB81-D690-0241-B8CE-F353F66B638A}"/>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55468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Orange Content">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9"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9" y="244868"/>
            <a:ext cx="8254553" cy="563063"/>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105183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Pure White">
    <p:bg>
      <p:bgPr>
        <a:solidFill>
          <a:schemeClr val="tx1"/>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260749"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8"/>
          <p:cNvSpPr>
            <a:spLocks noGrp="1"/>
          </p:cNvSpPr>
          <p:nvPr>
            <p:ph type="title"/>
          </p:nvPr>
        </p:nvSpPr>
        <p:spPr>
          <a:xfrm>
            <a:off x="260799" y="244868"/>
            <a:ext cx="8254553" cy="563063"/>
          </a:xfrm>
          <a:prstGeom prst="rect">
            <a:avLst/>
          </a:prstGeom>
        </p:spPr>
        <p:txBody>
          <a:bodyPr vert="horz" lIns="91440" tIns="45720" rIns="91440" bIns="45720" rtlCol="0" anchor="t">
            <a:normAutofit/>
          </a:bodyPr>
          <a:lstStyle>
            <a:lvl1pPr>
              <a:defRPr>
                <a:solidFill>
                  <a:schemeClr val="accent5"/>
                </a:solidFill>
              </a:defRPr>
            </a:lvl1pPr>
          </a:lstStyle>
          <a:p>
            <a:r>
              <a:rPr lang="en-US"/>
              <a:t>Click to edit Master title style</a:t>
            </a:r>
          </a:p>
        </p:txBody>
      </p:sp>
      <p:pic>
        <p:nvPicPr>
          <p:cNvPr id="5" name="Picture 4">
            <a:extLst>
              <a:ext uri="{FF2B5EF4-FFF2-40B4-BE49-F238E27FC236}">
                <a16:creationId xmlns:a16="http://schemas.microsoft.com/office/drawing/2014/main" id="{A7547CBF-CB5B-974C-86F1-8AFA7EB3C9F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63115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94_Custom Layout">
    <p:spTree>
      <p:nvGrpSpPr>
        <p:cNvPr id="1" name=""/>
        <p:cNvGrpSpPr/>
        <p:nvPr/>
      </p:nvGrpSpPr>
      <p:grpSpPr>
        <a:xfrm>
          <a:off x="0" y="0"/>
          <a:ext cx="0" cy="0"/>
          <a:chOff x="0" y="0"/>
          <a:chExt cx="0" cy="0"/>
        </a:xfrm>
      </p:grpSpPr>
      <p:sp>
        <p:nvSpPr>
          <p:cNvPr id="9" name="Picture Placeholder 8"/>
          <p:cNvSpPr>
            <a:spLocks noGrp="1"/>
          </p:cNvSpPr>
          <p:nvPr userDrawn="1">
            <p:ph type="pic" sz="quarter" idx="11"/>
          </p:nvPr>
        </p:nvSpPr>
        <p:spPr>
          <a:xfrm>
            <a:off x="2252244"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1" name="Picture Placeholder 10"/>
          <p:cNvSpPr>
            <a:spLocks noGrp="1"/>
          </p:cNvSpPr>
          <p:nvPr>
            <p:ph type="pic" sz="quarter" idx="12"/>
          </p:nvPr>
        </p:nvSpPr>
        <p:spPr>
          <a:xfrm>
            <a:off x="4009521" y="128865"/>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3" name="Picture Placeholder 12"/>
          <p:cNvSpPr>
            <a:spLocks noGrp="1"/>
          </p:cNvSpPr>
          <p:nvPr>
            <p:ph type="pic" sz="quarter" idx="13"/>
          </p:nvPr>
        </p:nvSpPr>
        <p:spPr>
          <a:xfrm>
            <a:off x="5766797" y="1903647"/>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5" name="Picture Placeholder 14"/>
          <p:cNvSpPr>
            <a:spLocks noGrp="1"/>
          </p:cNvSpPr>
          <p:nvPr>
            <p:ph type="pic" sz="quarter" idx="14"/>
          </p:nvPr>
        </p:nvSpPr>
        <p:spPr>
          <a:xfrm>
            <a:off x="5766798"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21" name="Picture Placeholder 20"/>
          <p:cNvSpPr>
            <a:spLocks noGrp="1"/>
          </p:cNvSpPr>
          <p:nvPr>
            <p:ph type="pic" sz="quarter" idx="15"/>
          </p:nvPr>
        </p:nvSpPr>
        <p:spPr>
          <a:xfrm>
            <a:off x="7524075" y="128865"/>
            <a:ext cx="1619927" cy="3239854"/>
          </a:xfrm>
          <a:custGeom>
            <a:avLst/>
            <a:gdLst>
              <a:gd name="connsiteX0" fmla="*/ 2159902 w 2159903"/>
              <a:gd name="connsiteY0" fmla="*/ 0 h 4319805"/>
              <a:gd name="connsiteX1" fmla="*/ 2159903 w 2159903"/>
              <a:gd name="connsiteY1" fmla="*/ 1 h 4319805"/>
              <a:gd name="connsiteX2" fmla="*/ 2159903 w 2159903"/>
              <a:gd name="connsiteY2" fmla="*/ 4319804 h 4319805"/>
              <a:gd name="connsiteX3" fmla="*/ 2159902 w 2159903"/>
              <a:gd name="connsiteY3" fmla="*/ 4319805 h 4319805"/>
              <a:gd name="connsiteX4" fmla="*/ 0 w 2159903"/>
              <a:gd name="connsiteY4" fmla="*/ 2159902 h 4319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903" h="4319805">
                <a:moveTo>
                  <a:pt x="2159902" y="0"/>
                </a:moveTo>
                <a:lnTo>
                  <a:pt x="2159903" y="1"/>
                </a:lnTo>
                <a:lnTo>
                  <a:pt x="2159903" y="4319804"/>
                </a:lnTo>
                <a:lnTo>
                  <a:pt x="2159902" y="4319805"/>
                </a:lnTo>
                <a:lnTo>
                  <a:pt x="0" y="2159902"/>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476672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8_Orange Content">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138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6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6" y="131108"/>
            <a:ext cx="4719919" cy="5304867"/>
          </a:xfrm>
          <a:prstGeom prst="round1Rect">
            <a:avLst>
              <a:gd name="adj" fmla="val 46193"/>
            </a:avLst>
          </a:prstGeom>
          <a:solidFill>
            <a:srgbClr val="AFA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435106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7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6" y="131108"/>
            <a:ext cx="4719919" cy="5304867"/>
          </a:xfrm>
          <a:prstGeom prst="round1Rect">
            <a:avLst>
              <a:gd name="adj" fmla="val 46193"/>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396223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9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6" y="131108"/>
            <a:ext cx="4719919" cy="5304867"/>
          </a:xfrm>
          <a:prstGeom prst="round1Rect">
            <a:avLst>
              <a:gd name="adj" fmla="val 46193"/>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79912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10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6" y="131108"/>
            <a:ext cx="4719919" cy="5304867"/>
          </a:xfrm>
          <a:prstGeom prst="round1Rect">
            <a:avLst>
              <a:gd name="adj" fmla="val 46193"/>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986601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11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1657352" y="-13609"/>
            <a:ext cx="3499757" cy="6814460"/>
          </a:xfrm>
          <a:prstGeom prst="round1Rect">
            <a:avLst>
              <a:gd name="adj" fmla="val 46193"/>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31408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44852-C87E-B24A-BD27-9B8983B290AC}"/>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AAE5A3-95DD-EF40-BC9F-3FDD9265E0A3}"/>
              </a:ext>
            </a:extLst>
          </p:cNvPr>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E1A55F-E176-0841-9FCD-B1ACAE6BE47F}"/>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4CF8B344-BCD9-884E-9750-E2A4977396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E9877A-3EE0-A245-B1F1-7FF032D260EE}"/>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195595685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326796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F2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382483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1356442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userDrawn="1">
  <p:cSld name="6_Title Slid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0C55C8-46B6-7645-9D77-6149EF6D3FA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4495922" y="1521113"/>
            <a:ext cx="3789963" cy="1790700"/>
          </a:xfrm>
          <a:prstGeom prst="rect">
            <a:avLst/>
          </a:prstGeom>
        </p:spPr>
        <p:txBody>
          <a:bodyPr anchor="b"/>
          <a:lstStyle>
            <a:lvl1pPr algn="l">
              <a:defRPr sz="5400" b="1" i="0" baseline="0">
                <a:solidFill>
                  <a:schemeClr val="bg1"/>
                </a:solidFill>
                <a:latin typeface="Helvetica" charset="0"/>
                <a:ea typeface="Helvetica" charset="0"/>
                <a:cs typeface="Helvetica" charset="0"/>
              </a:defRPr>
            </a:lvl1pPr>
          </a:lstStyle>
          <a:p>
            <a:endParaRPr lang="en-US"/>
          </a:p>
        </p:txBody>
      </p:sp>
      <p:sp>
        <p:nvSpPr>
          <p:cNvPr id="8" name="Text Placeholder 7">
            <a:extLst>
              <a:ext uri="{FF2B5EF4-FFF2-40B4-BE49-F238E27FC236}">
                <a16:creationId xmlns:a16="http://schemas.microsoft.com/office/drawing/2014/main" id="{8539C606-6B78-E049-B1C5-BAD7DCBAAEA4}"/>
              </a:ext>
            </a:extLst>
          </p:cNvPr>
          <p:cNvSpPr>
            <a:spLocks noGrp="1"/>
          </p:cNvSpPr>
          <p:nvPr>
            <p:ph type="body" sz="quarter" idx="10" hasCustomPrompt="1"/>
          </p:nvPr>
        </p:nvSpPr>
        <p:spPr>
          <a:xfrm>
            <a:off x="4495715" y="3311813"/>
            <a:ext cx="3790950" cy="1296988"/>
          </a:xfrm>
          <a:prstGeom prst="rect">
            <a:avLst/>
          </a:prstGeo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342884" indent="0">
              <a:buNone/>
              <a:defRPr>
                <a:latin typeface="Arial" panose="020B0604020202020204" pitchFamily="34" charset="0"/>
                <a:cs typeface="Arial" panose="020B0604020202020204" pitchFamily="34" charset="0"/>
              </a:defRPr>
            </a:lvl2pPr>
            <a:lvl3pPr marL="685766" indent="0">
              <a:buNone/>
              <a:defRPr>
                <a:latin typeface="Arial" panose="020B0604020202020204" pitchFamily="34" charset="0"/>
                <a:cs typeface="Arial" panose="020B0604020202020204" pitchFamily="34" charset="0"/>
              </a:defRPr>
            </a:lvl3pPr>
            <a:lvl4pPr marL="1028649" indent="0">
              <a:buNone/>
              <a:defRPr>
                <a:latin typeface="Arial" panose="020B0604020202020204" pitchFamily="34" charset="0"/>
                <a:cs typeface="Arial" panose="020B0604020202020204" pitchFamily="34" charset="0"/>
              </a:defRPr>
            </a:lvl4pPr>
            <a:lvl5pPr marL="1371532" indent="0">
              <a:buNone/>
              <a:defRPr>
                <a:latin typeface="Arial" panose="020B0604020202020204" pitchFamily="34" charset="0"/>
                <a:cs typeface="Arial" panose="020B0604020202020204" pitchFamily="34" charset="0"/>
              </a:defRPr>
            </a:lvl5pPr>
          </a:lstStyle>
          <a:p>
            <a:pPr lvl="0"/>
            <a:r>
              <a:rPr lang="en-US"/>
              <a:t>Sub-Title</a:t>
            </a:r>
          </a:p>
        </p:txBody>
      </p:sp>
      <p:sp>
        <p:nvSpPr>
          <p:cNvPr id="7" name="TextBox 6">
            <a:extLst>
              <a:ext uri="{FF2B5EF4-FFF2-40B4-BE49-F238E27FC236}">
                <a16:creationId xmlns:a16="http://schemas.microsoft.com/office/drawing/2014/main" id="{D96C7F10-DA4E-BE46-BF2A-3FB6B7CE588E}"/>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59258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matchingName="2_Intro Slide A K12">
  <p:cSld name="2_Intro Slide A K12">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2"/>
          <p:cNvSpPr/>
          <p:nvPr/>
        </p:nvSpPr>
        <p:spPr>
          <a:xfrm>
            <a:off x="5696712" y="-73152"/>
            <a:ext cx="3520440" cy="5285232"/>
          </a:xfrm>
          <a:prstGeom prst="rect">
            <a:avLst/>
          </a:prstGeom>
          <a:solidFill>
            <a:srgbClr val="009FBB">
              <a:alpha val="77647"/>
            </a:srgbClr>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2" name="Google Shape;12;p2"/>
          <p:cNvSpPr txBox="1">
            <a:spLocks noGrp="1"/>
          </p:cNvSpPr>
          <p:nvPr>
            <p:ph type="body" idx="1"/>
          </p:nvPr>
        </p:nvSpPr>
        <p:spPr>
          <a:xfrm>
            <a:off x="5779009" y="1436590"/>
            <a:ext cx="3275003" cy="1163396"/>
          </a:xfrm>
          <a:prstGeom prst="rect">
            <a:avLst/>
          </a:prstGeom>
          <a:noFill/>
          <a:ln>
            <a:noFill/>
          </a:ln>
        </p:spPr>
        <p:txBody>
          <a:bodyPr spcFirstLastPara="1" wrap="square" lIns="274300" tIns="274300" rIns="274300" bIns="274300" anchor="b" anchorCtr="0">
            <a:noAutofit/>
          </a:bodyPr>
          <a:lstStyle>
            <a:lvl1pPr marL="342900" marR="0" lvl="0" indent="-171450" algn="l" rtl="0">
              <a:lnSpc>
                <a:spcPct val="100000"/>
              </a:lnSpc>
              <a:spcBef>
                <a:spcPts val="0"/>
              </a:spcBef>
              <a:spcAft>
                <a:spcPts val="0"/>
              </a:spcAft>
              <a:buClr>
                <a:srgbClr val="000000"/>
              </a:buClr>
              <a:buSzPts val="3600"/>
              <a:buFont typeface="Arial"/>
              <a:buNone/>
              <a:defRPr sz="2700" b="0" i="0" u="none" strike="noStrike" cap="none">
                <a:solidFill>
                  <a:schemeClr val="dk1"/>
                </a:solidFill>
                <a:latin typeface="Arial"/>
                <a:ea typeface="Arial"/>
                <a:cs typeface="Arial"/>
                <a:sym typeface="Arial"/>
              </a:defRPr>
            </a:lvl1pPr>
            <a:lvl2pPr marL="685800" marR="0" lvl="1"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028700" marR="0" lvl="2"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371600" marR="0" lvl="3"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1714500" marR="0" lvl="4"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057400" marR="0" lvl="5"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2400300" marR="0" lvl="6"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2743200" marR="0" lvl="7"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3086100" marR="0" lvl="8"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13" name="Google Shape;13;p2"/>
          <p:cNvPicPr preferRelativeResize="0"/>
          <p:nvPr/>
        </p:nvPicPr>
        <p:blipFill rotWithShape="1">
          <a:blip r:embed="rId3">
            <a:alphaModFix/>
          </a:blip>
          <a:srcRect/>
          <a:stretch/>
        </p:blipFill>
        <p:spPr>
          <a:xfrm>
            <a:off x="8215312" y="0"/>
            <a:ext cx="928688" cy="5143500"/>
          </a:xfrm>
          <a:prstGeom prst="rect">
            <a:avLst/>
          </a:prstGeom>
          <a:noFill/>
          <a:ln>
            <a:noFill/>
          </a:ln>
        </p:spPr>
      </p:pic>
      <p:sp>
        <p:nvSpPr>
          <p:cNvPr id="14" name="Google Shape;14;p2"/>
          <p:cNvSpPr txBox="1"/>
          <p:nvPr/>
        </p:nvSpPr>
        <p:spPr>
          <a:xfrm>
            <a:off x="5951601" y="4774919"/>
            <a:ext cx="2607183" cy="230833"/>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1050" b="0" i="0" u="none" strike="noStrike" cap="none">
                <a:solidFill>
                  <a:schemeClr val="dk1"/>
                </a:solidFill>
                <a:latin typeface="Arial"/>
                <a:ea typeface="Arial"/>
                <a:cs typeface="Arial"/>
                <a:sym typeface="Arial"/>
              </a:rPr>
              <a:t>Reach </a:t>
            </a:r>
            <a:r>
              <a:rPr lang="en-US" sz="1050" b="1" i="0" u="none" strike="noStrike" cap="none">
                <a:solidFill>
                  <a:schemeClr val="dk1"/>
                </a:solidFill>
                <a:latin typeface="Arial Black"/>
                <a:ea typeface="Arial Black"/>
                <a:cs typeface="Arial Black"/>
                <a:sym typeface="Arial Black"/>
              </a:rPr>
              <a:t>every</a:t>
            </a:r>
            <a:r>
              <a:rPr lang="en-US" sz="1050" b="0" i="0" u="none" strike="noStrike" cap="none">
                <a:solidFill>
                  <a:schemeClr val="dk1"/>
                </a:solidFill>
                <a:latin typeface="Arial"/>
                <a:ea typeface="Arial"/>
                <a:cs typeface="Arial"/>
                <a:sym typeface="Arial"/>
              </a:rPr>
              <a:t> learner</a:t>
            </a:r>
            <a:endParaRPr sz="1050">
              <a:solidFill>
                <a:schemeClr val="dk1"/>
              </a:solidFill>
              <a:latin typeface="Arial"/>
              <a:ea typeface="Arial"/>
              <a:cs typeface="Arial"/>
              <a:sym typeface="Arial"/>
            </a:endParaRPr>
          </a:p>
        </p:txBody>
      </p:sp>
      <p:cxnSp>
        <p:nvCxnSpPr>
          <p:cNvPr id="15" name="Google Shape;15;p2"/>
          <p:cNvCxnSpPr/>
          <p:nvPr/>
        </p:nvCxnSpPr>
        <p:spPr>
          <a:xfrm>
            <a:off x="5997321" y="4672584"/>
            <a:ext cx="2982087" cy="0"/>
          </a:xfrm>
          <a:prstGeom prst="straightConnector1">
            <a:avLst/>
          </a:prstGeom>
          <a:noFill/>
          <a:ln w="9525"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84006357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6"/>
        <p:cNvGrpSpPr/>
        <p:nvPr/>
      </p:nvGrpSpPr>
      <p:grpSpPr>
        <a:xfrm>
          <a:off x="0" y="0"/>
          <a:ext cx="0" cy="0"/>
          <a:chOff x="0" y="0"/>
          <a:chExt cx="0" cy="0"/>
        </a:xfrm>
      </p:grpSpPr>
      <p:sp>
        <p:nvSpPr>
          <p:cNvPr id="17" name="Google Shape;17;p3"/>
          <p:cNvSpPr txBox="1">
            <a:spLocks noGrp="1"/>
          </p:cNvSpPr>
          <p:nvPr>
            <p:ph type="ctrTitle"/>
          </p:nvPr>
        </p:nvSpPr>
        <p:spPr>
          <a:xfrm>
            <a:off x="311708" y="744575"/>
            <a:ext cx="8520600" cy="2052600"/>
          </a:xfrm>
          <a:prstGeom prst="rect">
            <a:avLst/>
          </a:prstGeom>
          <a:noFill/>
          <a:ln>
            <a:noFill/>
          </a:ln>
        </p:spPr>
        <p:txBody>
          <a:bodyPr spcFirstLastPara="1" wrap="square" lIns="68575" tIns="68575" rIns="68575" bIns="68575" anchor="b" anchorCtr="0">
            <a:noAutofit/>
          </a:bodyPr>
          <a:lstStyle>
            <a:lvl1pPr marR="0" lvl="0" algn="ctr" rtl="0">
              <a:lnSpc>
                <a:spcPct val="90000"/>
              </a:lnSpc>
              <a:spcBef>
                <a:spcPts val="0"/>
              </a:spcBef>
              <a:spcAft>
                <a:spcPts val="0"/>
              </a:spcAft>
              <a:buClr>
                <a:schemeClr val="lt1"/>
              </a:buClr>
              <a:buSzPts val="3900"/>
              <a:buFont typeface="Calibri"/>
              <a:buNone/>
              <a:defRPr sz="5200" b="0" i="0" u="none" strike="noStrike" cap="none">
                <a:solidFill>
                  <a:schemeClr val="lt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9pPr>
          </a:lstStyle>
          <a:p>
            <a:endParaRPr/>
          </a:p>
        </p:txBody>
      </p:sp>
      <p:sp>
        <p:nvSpPr>
          <p:cNvPr id="18" name="Google Shape;18;p3"/>
          <p:cNvSpPr txBox="1">
            <a:spLocks noGrp="1"/>
          </p:cNvSpPr>
          <p:nvPr>
            <p:ph type="subTitle" idx="1"/>
          </p:nvPr>
        </p:nvSpPr>
        <p:spPr>
          <a:xfrm>
            <a:off x="311700" y="2834125"/>
            <a:ext cx="8520600" cy="792600"/>
          </a:xfrm>
          <a:prstGeom prst="rect">
            <a:avLst/>
          </a:prstGeom>
          <a:noFill/>
          <a:ln>
            <a:noFill/>
          </a:ln>
        </p:spPr>
        <p:txBody>
          <a:bodyPr spcFirstLastPara="1" wrap="square" lIns="68575" tIns="68575" rIns="68575" bIns="68575" anchor="t" anchorCtr="0">
            <a:noAutofit/>
          </a:bodyPr>
          <a:lstStyle>
            <a:lvl1pPr marR="0" lvl="0"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4626775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matchingName="1_Blue Content">
  <p:cSld name="1_Blue Content">
    <p:bg>
      <p:bgPr>
        <a:solidFill>
          <a:schemeClr val="dk1"/>
        </a:solidFill>
        <a:effectLst/>
      </p:bgPr>
    </p:bg>
    <p:spTree>
      <p:nvGrpSpPr>
        <p:cNvPr id="1" name="Shape 20"/>
        <p:cNvGrpSpPr/>
        <p:nvPr/>
      </p:nvGrpSpPr>
      <p:grpSpPr>
        <a:xfrm>
          <a:off x="0" y="0"/>
          <a:ext cx="0" cy="0"/>
          <a:chOff x="0" y="0"/>
          <a:chExt cx="0" cy="0"/>
        </a:xfrm>
      </p:grpSpPr>
      <p:sp>
        <p:nvSpPr>
          <p:cNvPr id="21" name="Google Shape;21;p4"/>
          <p:cNvSpPr/>
          <p:nvPr/>
        </p:nvSpPr>
        <p:spPr>
          <a:xfrm>
            <a:off x="0" y="4531716"/>
            <a:ext cx="9144000" cy="626400"/>
          </a:xfrm>
          <a:prstGeom prst="rect">
            <a:avLst/>
          </a:prstGeom>
          <a:solidFill>
            <a:schemeClr val="dk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chemeClr val="dk1"/>
              </a:buClr>
              <a:buSzPts val="1467"/>
              <a:buFont typeface="Arial"/>
              <a:buNone/>
            </a:pPr>
            <a:endParaRPr sz="1100" b="0" i="0" u="none" strike="noStrike" cap="none">
              <a:solidFill>
                <a:schemeClr val="lt1"/>
              </a:solidFill>
              <a:latin typeface="Arial"/>
              <a:ea typeface="Arial"/>
              <a:cs typeface="Arial"/>
              <a:sym typeface="Arial"/>
            </a:endParaRPr>
          </a:p>
        </p:txBody>
      </p:sp>
      <p:sp>
        <p:nvSpPr>
          <p:cNvPr id="22" name="Google Shape;22;p4"/>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30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3" name="Google Shape;23;p4"/>
          <p:cNvSpPr txBox="1">
            <a:spLocks noGrp="1"/>
          </p:cNvSpPr>
          <p:nvPr>
            <p:ph type="body" idx="1"/>
          </p:nvPr>
        </p:nvSpPr>
        <p:spPr>
          <a:xfrm>
            <a:off x="274667" y="1513288"/>
            <a:ext cx="6712500" cy="3198000"/>
          </a:xfrm>
          <a:prstGeom prst="rect">
            <a:avLst/>
          </a:prstGeom>
          <a:noFill/>
          <a:ln>
            <a:noFill/>
          </a:ln>
        </p:spPr>
        <p:txBody>
          <a:bodyPr spcFirstLastPara="1" wrap="square" lIns="68575" tIns="34275" rIns="68575" bIns="34275" anchor="t" anchorCtr="0">
            <a:noAutofit/>
          </a:bodyPr>
          <a:lstStyle>
            <a:lvl1pPr marL="342900" marR="0" lvl="0" indent="-271463" algn="l" rtl="0">
              <a:lnSpc>
                <a:spcPct val="100000"/>
              </a:lnSpc>
              <a:spcBef>
                <a:spcPts val="0"/>
              </a:spcBef>
              <a:spcAft>
                <a:spcPts val="0"/>
              </a:spcAft>
              <a:buClr>
                <a:srgbClr val="000000"/>
              </a:buClr>
              <a:buSzPts val="2100"/>
              <a:buFont typeface="Arial"/>
              <a:buChar char="•"/>
              <a:defRPr sz="2100" b="0" i="0" u="none" strike="noStrike" cap="none">
                <a:solidFill>
                  <a:schemeClr val="lt1"/>
                </a:solidFill>
                <a:latin typeface="Arial"/>
                <a:ea typeface="Arial"/>
                <a:cs typeface="Arial"/>
                <a:sym typeface="Arial"/>
              </a:defRPr>
            </a:lvl1pPr>
            <a:lvl2pPr marL="685800" marR="0" lvl="1" indent="-257175" algn="l" rtl="0">
              <a:lnSpc>
                <a:spcPct val="100000"/>
              </a:lnSpc>
              <a:spcBef>
                <a:spcPts val="0"/>
              </a:spcBef>
              <a:spcAft>
                <a:spcPts val="0"/>
              </a:spcAft>
              <a:buClr>
                <a:srgbClr val="000000"/>
              </a:buClr>
              <a:buSzPts val="1800"/>
              <a:buFont typeface="Arial"/>
              <a:buChar char="•"/>
              <a:defRPr sz="1800" b="0" i="0" u="none" strike="noStrike" cap="none">
                <a:solidFill>
                  <a:schemeClr val="lt1"/>
                </a:solidFill>
                <a:latin typeface="Arial"/>
                <a:ea typeface="Arial"/>
                <a:cs typeface="Arial"/>
                <a:sym typeface="Arial"/>
              </a:defRPr>
            </a:lvl2pPr>
            <a:lvl3pPr marL="1028700" marR="0" lvl="2" indent="-238125" algn="l" rtl="0">
              <a:lnSpc>
                <a:spcPct val="100000"/>
              </a:lnSpc>
              <a:spcBef>
                <a:spcPts val="0"/>
              </a:spcBef>
              <a:spcAft>
                <a:spcPts val="0"/>
              </a:spcAft>
              <a:buClr>
                <a:srgbClr val="000000"/>
              </a:buClr>
              <a:buSzPts val="1400"/>
              <a:buFont typeface="Arial"/>
              <a:buChar char="•"/>
              <a:defRPr sz="1400" b="0" i="0" u="none" strike="noStrike" cap="none">
                <a:solidFill>
                  <a:schemeClr val="lt1"/>
                </a:solidFill>
                <a:latin typeface="Arial"/>
                <a:ea typeface="Arial"/>
                <a:cs typeface="Arial"/>
                <a:sym typeface="Arial"/>
              </a:defRPr>
            </a:lvl3pPr>
            <a:lvl4pPr marL="1371600" marR="0" lvl="3" indent="-228600" algn="l" rtl="0">
              <a:lnSpc>
                <a:spcPct val="100000"/>
              </a:lnSpc>
              <a:spcBef>
                <a:spcPts val="0"/>
              </a:spcBef>
              <a:spcAft>
                <a:spcPts val="0"/>
              </a:spcAft>
              <a:buClr>
                <a:srgbClr val="000000"/>
              </a:buClr>
              <a:buSzPts val="1200"/>
              <a:buFont typeface="Arial"/>
              <a:buChar char="•"/>
              <a:defRPr sz="1200" b="0" i="0" u="none" strike="noStrike" cap="none">
                <a:solidFill>
                  <a:schemeClr val="lt1"/>
                </a:solidFill>
                <a:latin typeface="Arial"/>
                <a:ea typeface="Arial"/>
                <a:cs typeface="Arial"/>
                <a:sym typeface="Arial"/>
              </a:defRPr>
            </a:lvl4pPr>
            <a:lvl5pPr marL="1714500" marR="0" lvl="4" indent="-228600" algn="l" rtl="0">
              <a:lnSpc>
                <a:spcPct val="100000"/>
              </a:lnSpc>
              <a:spcBef>
                <a:spcPts val="0"/>
              </a:spcBef>
              <a:spcAft>
                <a:spcPts val="0"/>
              </a:spcAft>
              <a:buClr>
                <a:srgbClr val="000000"/>
              </a:buClr>
              <a:buSzPts val="1200"/>
              <a:buFont typeface="Arial"/>
              <a:buChar char="•"/>
              <a:defRPr sz="1200" b="0" i="0" u="none" strike="noStrike" cap="none">
                <a:solidFill>
                  <a:schemeClr val="lt1"/>
                </a:solidFill>
                <a:latin typeface="Arial"/>
                <a:ea typeface="Arial"/>
                <a:cs typeface="Arial"/>
                <a:sym typeface="Arial"/>
              </a:defRPr>
            </a:lvl5pPr>
            <a:lvl6pPr marL="2057400" marR="0" lvl="5" indent="-17145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2400300" marR="0" lvl="6" indent="-17145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2743200" marR="0" lvl="7" indent="-17145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3086100" marR="0" lvl="8" indent="-17145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pic>
        <p:nvPicPr>
          <p:cNvPr id="24" name="Google Shape;24;p4"/>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166737924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matchingName="Blue Content">
  <p:cSld name="Blue Content">
    <p:bg>
      <p:bgPr>
        <a:solidFill>
          <a:schemeClr val="dk1"/>
        </a:solidFill>
        <a:effectLst/>
      </p:bgPr>
    </p:bg>
    <p:spTree>
      <p:nvGrpSpPr>
        <p:cNvPr id="1" name="Shape 25"/>
        <p:cNvGrpSpPr/>
        <p:nvPr/>
      </p:nvGrpSpPr>
      <p:grpSpPr>
        <a:xfrm>
          <a:off x="0" y="0"/>
          <a:ext cx="0" cy="0"/>
          <a:chOff x="0" y="0"/>
          <a:chExt cx="0" cy="0"/>
        </a:xfrm>
      </p:grpSpPr>
      <p:sp>
        <p:nvSpPr>
          <p:cNvPr id="26" name="Google Shape;26;p5"/>
          <p:cNvSpPr/>
          <p:nvPr/>
        </p:nvSpPr>
        <p:spPr>
          <a:xfrm>
            <a:off x="0" y="4531716"/>
            <a:ext cx="9144000" cy="626400"/>
          </a:xfrm>
          <a:prstGeom prst="rect">
            <a:avLst/>
          </a:prstGeom>
          <a:solidFill>
            <a:schemeClr val="lt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7" name="Google Shape;27;p5"/>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8" name="Google Shape;28;p5"/>
          <p:cNvSpPr txBox="1">
            <a:spLocks noGrp="1"/>
          </p:cNvSpPr>
          <p:nvPr>
            <p:ph type="body" idx="1"/>
          </p:nvPr>
        </p:nvSpPr>
        <p:spPr>
          <a:xfrm>
            <a:off x="274667" y="1513288"/>
            <a:ext cx="6712500" cy="3198000"/>
          </a:xfrm>
          <a:prstGeom prst="rect">
            <a:avLst/>
          </a:prstGeom>
          <a:noFill/>
          <a:ln>
            <a:noFill/>
          </a:ln>
        </p:spPr>
        <p:txBody>
          <a:bodyPr spcFirstLastPara="1" wrap="square" lIns="68575" tIns="34275" rIns="68575" bIns="34275" anchor="t" anchorCtr="0">
            <a:noAutofit/>
          </a:bodyPr>
          <a:lstStyle>
            <a:lvl1pPr marL="342900" marR="0" lvl="0" indent="-271463" algn="l" rtl="0">
              <a:lnSpc>
                <a:spcPct val="90000"/>
              </a:lnSpc>
              <a:spcBef>
                <a:spcPts val="3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1pPr>
            <a:lvl2pPr marL="685800" marR="0" lvl="1" indent="-257175"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028700" marR="0" lvl="2" indent="-238125" algn="l" rtl="0">
              <a:lnSpc>
                <a:spcPct val="90000"/>
              </a:lnSpc>
              <a:spcBef>
                <a:spcPts val="2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371600" marR="0" lvl="3"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1714500" marR="0" lvl="4"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29" name="Google Shape;29;p5"/>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227923830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matchingName="Title Orange">
  <p:cSld name="Title Orange">
    <p:bg>
      <p:bgPr>
        <a:solidFill>
          <a:schemeClr val="lt2"/>
        </a:solidFill>
        <a:effectLst/>
      </p:bgPr>
    </p:bg>
    <p:spTree>
      <p:nvGrpSpPr>
        <p:cNvPr id="1" name="Shape 30"/>
        <p:cNvGrpSpPr/>
        <p:nvPr/>
      </p:nvGrpSpPr>
      <p:grpSpPr>
        <a:xfrm>
          <a:off x="0" y="0"/>
          <a:ext cx="0" cy="0"/>
          <a:chOff x="0" y="0"/>
          <a:chExt cx="0" cy="0"/>
        </a:xfrm>
      </p:grpSpPr>
      <p:sp>
        <p:nvSpPr>
          <p:cNvPr id="31" name="Google Shape;31;p6"/>
          <p:cNvSpPr txBox="1">
            <a:spLocks noGrp="1"/>
          </p:cNvSpPr>
          <p:nvPr>
            <p:ph type="body" idx="1"/>
          </p:nvPr>
        </p:nvSpPr>
        <p:spPr>
          <a:xfrm>
            <a:off x="402052" y="3279008"/>
            <a:ext cx="1588800" cy="831000"/>
          </a:xfrm>
          <a:prstGeom prst="rect">
            <a:avLst/>
          </a:prstGeom>
          <a:noFill/>
          <a:ln>
            <a:noFill/>
          </a:ln>
        </p:spPr>
        <p:txBody>
          <a:bodyPr spcFirstLastPara="1" wrap="square" lIns="205725" tIns="205725" rIns="205725" bIns="205725" anchor="b" anchorCtr="0">
            <a:noAutofit/>
          </a:bodyPr>
          <a:lstStyle>
            <a:lvl1pPr marL="342900" marR="0" lvl="0" indent="-171450" algn="l" rtl="0">
              <a:lnSpc>
                <a:spcPct val="90000"/>
              </a:lnSpc>
              <a:spcBef>
                <a:spcPts val="30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L="685800" marR="0" lvl="1" indent="-20955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32" name="Google Shape;32;p6"/>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408048700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matchingName="Previous Month General">
  <p:cSld name="Previous Month General">
    <p:bg>
      <p:bgPr>
        <a:solidFill>
          <a:schemeClr val="dk1"/>
        </a:solidFill>
        <a:effectLst/>
      </p:bgPr>
    </p:bg>
    <p:spTree>
      <p:nvGrpSpPr>
        <p:cNvPr id="1" name="Shape 33"/>
        <p:cNvGrpSpPr/>
        <p:nvPr/>
      </p:nvGrpSpPr>
      <p:grpSpPr>
        <a:xfrm>
          <a:off x="0" y="0"/>
          <a:ext cx="0" cy="0"/>
          <a:chOff x="0" y="0"/>
          <a:chExt cx="0" cy="0"/>
        </a:xfrm>
      </p:grpSpPr>
      <p:sp>
        <p:nvSpPr>
          <p:cNvPr id="34" name="Google Shape;34;p7"/>
          <p:cNvSpPr txBox="1">
            <a:spLocks noGrp="1"/>
          </p:cNvSpPr>
          <p:nvPr>
            <p:ph type="body" idx="1"/>
          </p:nvPr>
        </p:nvSpPr>
        <p:spPr>
          <a:xfrm>
            <a:off x="274667" y="130059"/>
            <a:ext cx="1194000" cy="212100"/>
          </a:xfrm>
          <a:prstGeom prst="rect">
            <a:avLst/>
          </a:prstGeom>
          <a:noFill/>
          <a:ln>
            <a:noFill/>
          </a:ln>
        </p:spPr>
        <p:txBody>
          <a:bodyPr spcFirstLastPara="1" wrap="square" lIns="68575" tIns="34275" rIns="68575" bIns="34275" anchor="t" anchorCtr="0">
            <a:noAutofit/>
          </a:bodyPr>
          <a:lstStyle>
            <a:lvl1pPr marL="342900" marR="0" lvl="0" indent="-171450" algn="l" rtl="0">
              <a:lnSpc>
                <a:spcPct val="90000"/>
              </a:lnSpc>
              <a:spcBef>
                <a:spcPts val="300"/>
              </a:spcBef>
              <a:spcAft>
                <a:spcPts val="0"/>
              </a:spcAft>
              <a:buClr>
                <a:schemeClr val="accent6"/>
              </a:buClr>
              <a:buSzPts val="800"/>
              <a:buFont typeface="Arial"/>
              <a:buNone/>
              <a:defRPr sz="800" b="0" i="0" u="none" strike="noStrike" cap="none">
                <a:solidFill>
                  <a:schemeClr val="accent6"/>
                </a:solidFill>
                <a:latin typeface="Calibri"/>
                <a:ea typeface="Calibri"/>
                <a:cs typeface="Calibri"/>
                <a:sym typeface="Calibri"/>
              </a:defRPr>
            </a:lvl1pPr>
            <a:lvl2pPr marL="685800" marR="0" lvl="1" indent="-209550" algn="l" rtl="0">
              <a:lnSpc>
                <a:spcPct val="90000"/>
              </a:lnSpc>
              <a:spcBef>
                <a:spcPts val="200"/>
              </a:spcBef>
              <a:spcAft>
                <a:spcPts val="0"/>
              </a:spcAft>
              <a:buClr>
                <a:schemeClr val="lt1"/>
              </a:buClr>
              <a:buSzPts val="800"/>
              <a:buFont typeface="Arial"/>
              <a:buChar char="•"/>
              <a:defRPr sz="800" b="0" i="0" u="none" strike="noStrike" cap="none">
                <a:solidFill>
                  <a:schemeClr val="lt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
        <p:nvSpPr>
          <p:cNvPr id="35" name="Google Shape;35;p7"/>
          <p:cNvSpPr txBox="1">
            <a:spLocks noGrp="1"/>
          </p:cNvSpPr>
          <p:nvPr>
            <p:ph type="title"/>
          </p:nvPr>
        </p:nvSpPr>
        <p:spPr>
          <a:xfrm>
            <a:off x="275300" y="236111"/>
            <a:ext cx="5588700" cy="4563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accent6"/>
              </a:buClr>
              <a:buSzPts val="3000"/>
              <a:buFont typeface="Arial"/>
              <a:buNone/>
              <a:defRPr sz="3000" b="1" i="0" u="none" strike="noStrike" cap="none">
                <a:solidFill>
                  <a:schemeClr val="accent6"/>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6" name="Google Shape;36;p7"/>
          <p:cNvSpPr txBox="1">
            <a:spLocks noGrp="1"/>
          </p:cNvSpPr>
          <p:nvPr>
            <p:ph type="body" idx="2"/>
          </p:nvPr>
        </p:nvSpPr>
        <p:spPr>
          <a:xfrm>
            <a:off x="274667" y="894071"/>
            <a:ext cx="6712500" cy="3198000"/>
          </a:xfrm>
          <a:prstGeom prst="rect">
            <a:avLst/>
          </a:prstGeom>
          <a:noFill/>
          <a:ln>
            <a:noFill/>
          </a:ln>
        </p:spPr>
        <p:txBody>
          <a:bodyPr spcFirstLastPara="1" wrap="square" lIns="68575" tIns="34275" rIns="68575" bIns="34275" anchor="t" anchorCtr="0">
            <a:noAutofit/>
          </a:bodyPr>
          <a:lstStyle>
            <a:lvl1pPr marL="342900" marR="0" lvl="0" indent="-271463" algn="l" rtl="0">
              <a:lnSpc>
                <a:spcPct val="90000"/>
              </a:lnSpc>
              <a:spcBef>
                <a:spcPts val="300"/>
              </a:spcBef>
              <a:spcAft>
                <a:spcPts val="0"/>
              </a:spcAft>
              <a:buClr>
                <a:srgbClr val="1BA8B1"/>
              </a:buClr>
              <a:buSzPts val="2100"/>
              <a:buFont typeface="Arial"/>
              <a:buChar char="•"/>
              <a:defRPr sz="2100" b="0" i="0" u="none" strike="noStrike" cap="none">
                <a:solidFill>
                  <a:srgbClr val="1BA8B1"/>
                </a:solidFill>
                <a:latin typeface="Arial"/>
                <a:ea typeface="Arial"/>
                <a:cs typeface="Arial"/>
                <a:sym typeface="Arial"/>
              </a:defRPr>
            </a:lvl1pPr>
            <a:lvl2pPr marL="685800" marR="0" lvl="1" indent="-257175"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028700" marR="0" lvl="2" indent="-238125" algn="l" rtl="0">
              <a:lnSpc>
                <a:spcPct val="90000"/>
              </a:lnSpc>
              <a:spcBef>
                <a:spcPts val="2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371600" marR="0" lvl="3"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1714500" marR="0" lvl="4"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37" name="Google Shape;37;p7"/>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38" name="Google Shape;38;p7"/>
          <p:cNvSpPr txBox="1"/>
          <p:nvPr/>
        </p:nvSpPr>
        <p:spPr>
          <a:xfrm>
            <a:off x="7834763" y="4935769"/>
            <a:ext cx="675300" cy="230700"/>
          </a:xfrm>
          <a:prstGeom prst="rect">
            <a:avLst/>
          </a:prstGeom>
          <a:noFill/>
          <a:ln>
            <a:noFill/>
          </a:ln>
        </p:spPr>
        <p:txBody>
          <a:bodyPr spcFirstLastPara="1" wrap="square" lIns="68569" tIns="34275" rIns="68569"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D8D8D8"/>
                </a:solidFill>
                <a:latin typeface="Arial"/>
                <a:ea typeface="Arial"/>
                <a:cs typeface="Arial"/>
                <a:sym typeface="Arial"/>
              </a:rPr>
              <a:t>Themes</a:t>
            </a:r>
            <a:endParaRPr sz="1100" b="0" i="0" u="none" strike="noStrike" cap="none">
              <a:solidFill>
                <a:srgbClr val="D8D8D8"/>
              </a:solidFill>
              <a:latin typeface="Arial"/>
              <a:ea typeface="Arial"/>
              <a:cs typeface="Arial"/>
              <a:sym typeface="Arial"/>
            </a:endParaRPr>
          </a:p>
        </p:txBody>
      </p:sp>
      <p:sp>
        <p:nvSpPr>
          <p:cNvPr id="39" name="Google Shape;39;p7"/>
          <p:cNvSpPr txBox="1"/>
          <p:nvPr/>
        </p:nvSpPr>
        <p:spPr>
          <a:xfrm>
            <a:off x="8413426" y="4935769"/>
            <a:ext cx="770700" cy="230700"/>
          </a:xfrm>
          <a:prstGeom prst="rect">
            <a:avLst/>
          </a:prstGeom>
          <a:noFill/>
          <a:ln>
            <a:noFill/>
          </a:ln>
        </p:spPr>
        <p:txBody>
          <a:bodyPr spcFirstLastPara="1" wrap="square" lIns="68569" tIns="34275" rIns="68569"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D8D8D8"/>
                </a:solidFill>
                <a:latin typeface="Arial"/>
                <a:ea typeface="Arial"/>
                <a:cs typeface="Arial"/>
                <a:sym typeface="Arial"/>
              </a:rPr>
              <a:t>Roadmap</a:t>
            </a:r>
            <a:endParaRPr sz="1100" b="0" i="0" u="none" strike="noStrike" cap="none">
              <a:solidFill>
                <a:srgbClr val="D8D8D8"/>
              </a:solidFill>
              <a:latin typeface="Arial"/>
              <a:ea typeface="Arial"/>
              <a:cs typeface="Arial"/>
              <a:sym typeface="Arial"/>
            </a:endParaRPr>
          </a:p>
        </p:txBody>
      </p:sp>
    </p:spTree>
    <p:extLst>
      <p:ext uri="{BB962C8B-B14F-4D97-AF65-F5344CB8AC3E}">
        <p14:creationId xmlns:p14="http://schemas.microsoft.com/office/powerpoint/2010/main" val="18680537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3151DF-95B6-0540-8F4C-D00ABF670EBB}"/>
              </a:ext>
            </a:extLst>
          </p:cNvPr>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5659D0-BD0A-1442-BA86-D080B9BB6B49}"/>
              </a:ext>
            </a:extLst>
          </p:cNvPr>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EFCB92-A017-444A-A906-466A6DCC489F}"/>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C8D73156-4F53-C948-9E6E-F52F0DEF83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1A9B5E-1EEB-CB49-BAE0-BB2EEC896A58}"/>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280766036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matchingName="Grey Content">
  <p:cSld name="Grey Content">
    <p:bg>
      <p:bgPr>
        <a:gradFill>
          <a:gsLst>
            <a:gs pos="0">
              <a:srgbClr val="565A5C"/>
            </a:gs>
            <a:gs pos="100000">
              <a:srgbClr val="333132"/>
            </a:gs>
          </a:gsLst>
          <a:path path="circle">
            <a:fillToRect l="50000" t="50000" r="50000" b="50000"/>
          </a:path>
          <a:tileRect/>
        </a:gradFill>
        <a:effectLst/>
      </p:bgPr>
    </p:bg>
    <p:spTree>
      <p:nvGrpSpPr>
        <p:cNvPr id="1" name="Shape 40"/>
        <p:cNvGrpSpPr/>
        <p:nvPr/>
      </p:nvGrpSpPr>
      <p:grpSpPr>
        <a:xfrm>
          <a:off x="0" y="0"/>
          <a:ext cx="0" cy="0"/>
          <a:chOff x="0" y="0"/>
          <a:chExt cx="0" cy="0"/>
        </a:xfrm>
      </p:grpSpPr>
      <p:pic>
        <p:nvPicPr>
          <p:cNvPr id="41" name="Google Shape;41;p8"/>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42" name="Google Shape;42;p8"/>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3" name="Google Shape;43;p8"/>
          <p:cNvSpPr txBox="1">
            <a:spLocks noGrp="1"/>
          </p:cNvSpPr>
          <p:nvPr>
            <p:ph type="body" idx="1"/>
          </p:nvPr>
        </p:nvSpPr>
        <p:spPr>
          <a:xfrm>
            <a:off x="274666" y="1513288"/>
            <a:ext cx="6712500" cy="3198000"/>
          </a:xfrm>
          <a:prstGeom prst="rect">
            <a:avLst/>
          </a:prstGeom>
          <a:noFill/>
          <a:ln>
            <a:noFill/>
          </a:ln>
        </p:spPr>
        <p:txBody>
          <a:bodyPr spcFirstLastPara="1" wrap="square" lIns="68575" tIns="34275" rIns="68575" bIns="34275" anchor="t" anchorCtr="0">
            <a:noAutofit/>
          </a:bodyPr>
          <a:lstStyle>
            <a:lvl1pPr marL="342900" marR="0" lvl="0" indent="-271463" algn="l" rtl="0">
              <a:lnSpc>
                <a:spcPct val="90000"/>
              </a:lnSpc>
              <a:spcBef>
                <a:spcPts val="3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685800" marR="0" lvl="1" indent="-257175" algn="l" rtl="0">
              <a:lnSpc>
                <a:spcPct val="90000"/>
              </a:lnSpc>
              <a:spcBef>
                <a:spcPts val="2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028700" marR="0" lvl="2" indent="-242888" algn="l" rtl="0">
              <a:lnSpc>
                <a:spcPct val="90000"/>
              </a:lnSpc>
              <a:spcBef>
                <a:spcPts val="2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371600" marR="0" lvl="3" indent="-228600" algn="l" rtl="0">
              <a:lnSpc>
                <a:spcPct val="9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1714500" marR="0" lvl="4" indent="-228600" algn="l" rtl="0">
              <a:lnSpc>
                <a:spcPct val="9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
        <p:nvSpPr>
          <p:cNvPr id="44" name="Google Shape;44;p8"/>
          <p:cNvSpPr txBox="1"/>
          <p:nvPr/>
        </p:nvSpPr>
        <p:spPr>
          <a:xfrm>
            <a:off x="7834763" y="4935769"/>
            <a:ext cx="675300" cy="230700"/>
          </a:xfrm>
          <a:prstGeom prst="rect">
            <a:avLst/>
          </a:prstGeom>
          <a:noFill/>
          <a:ln>
            <a:noFill/>
          </a:ln>
        </p:spPr>
        <p:txBody>
          <a:bodyPr spcFirstLastPara="1" wrap="square" lIns="68569" tIns="34275" rIns="68569"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FFFFFF"/>
                </a:solidFill>
                <a:latin typeface="Arial"/>
                <a:ea typeface="Arial"/>
                <a:cs typeface="Arial"/>
                <a:sym typeface="Arial"/>
              </a:rPr>
              <a:t>Themes</a:t>
            </a:r>
            <a:endParaRPr sz="1100" b="1" i="0" u="none" strike="noStrike" cap="none">
              <a:solidFill>
                <a:srgbClr val="FFFFFF"/>
              </a:solidFill>
              <a:latin typeface="Arial"/>
              <a:ea typeface="Arial"/>
              <a:cs typeface="Arial"/>
              <a:sym typeface="Arial"/>
            </a:endParaRPr>
          </a:p>
        </p:txBody>
      </p:sp>
      <p:sp>
        <p:nvSpPr>
          <p:cNvPr id="45" name="Google Shape;45;p8"/>
          <p:cNvSpPr txBox="1"/>
          <p:nvPr/>
        </p:nvSpPr>
        <p:spPr>
          <a:xfrm>
            <a:off x="8413426" y="4935769"/>
            <a:ext cx="770700" cy="230700"/>
          </a:xfrm>
          <a:prstGeom prst="rect">
            <a:avLst/>
          </a:prstGeom>
          <a:noFill/>
          <a:ln>
            <a:noFill/>
          </a:ln>
        </p:spPr>
        <p:txBody>
          <a:bodyPr spcFirstLastPara="1" wrap="square" lIns="68569" tIns="34275" rIns="68569"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FFFFFF"/>
                </a:solidFill>
                <a:latin typeface="Arial"/>
                <a:ea typeface="Arial"/>
                <a:cs typeface="Arial"/>
                <a:sym typeface="Arial"/>
              </a:rPr>
              <a:t>Roadmap</a:t>
            </a:r>
            <a:endParaRPr sz="1100" b="1" i="0" u="none" strike="noStrike" cap="none">
              <a:solidFill>
                <a:srgbClr val="FFFFFF"/>
              </a:solidFill>
              <a:latin typeface="Arial"/>
              <a:ea typeface="Arial"/>
              <a:cs typeface="Arial"/>
              <a:sym typeface="Arial"/>
            </a:endParaRPr>
          </a:p>
        </p:txBody>
      </p:sp>
      <p:sp>
        <p:nvSpPr>
          <p:cNvPr id="46" name="Google Shape;46;p8"/>
          <p:cNvSpPr txBox="1"/>
          <p:nvPr/>
        </p:nvSpPr>
        <p:spPr>
          <a:xfrm>
            <a:off x="29812" y="4890427"/>
            <a:ext cx="1043100" cy="230700"/>
          </a:xfrm>
          <a:prstGeom prst="rect">
            <a:avLst/>
          </a:prstGeom>
          <a:no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D2L Confidential</a:t>
            </a: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06491301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lt1"/>
              </a:buClr>
              <a:buSzPts val="4500"/>
              <a:buFont typeface="Calibri"/>
              <a:buNone/>
              <a:defRPr sz="45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9" name="Google Shape;49;p9"/>
          <p:cNvSpPr txBox="1">
            <a:spLocks noGrp="1"/>
          </p:cNvSpPr>
          <p:nvPr>
            <p:ph type="body" idx="1"/>
          </p:nvPr>
        </p:nvSpPr>
        <p:spPr>
          <a:xfrm>
            <a:off x="623888" y="3442098"/>
            <a:ext cx="7886700" cy="1125000"/>
          </a:xfrm>
          <a:prstGeom prst="rect">
            <a:avLst/>
          </a:prstGeom>
          <a:noFill/>
          <a:ln>
            <a:noFill/>
          </a:ln>
        </p:spPr>
        <p:txBody>
          <a:bodyPr spcFirstLastPara="1" wrap="square" lIns="68575" tIns="34275" rIns="68575" bIns="34275" anchor="t" anchorCtr="0">
            <a:noAutofit/>
          </a:bodyPr>
          <a:lstStyle>
            <a:lvl1pPr marL="342900" marR="0" lvl="0" indent="-171450" algn="l" rtl="0">
              <a:lnSpc>
                <a:spcPct val="90000"/>
              </a:lnSpc>
              <a:spcBef>
                <a:spcPts val="3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1pPr>
            <a:lvl2pPr marL="685800" marR="0" lvl="1" indent="-171450" algn="l" rtl="0">
              <a:lnSpc>
                <a:spcPct val="90000"/>
              </a:lnSpc>
              <a:spcBef>
                <a:spcPts val="2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2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19882753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matchingName="1_White Content">
  <p:cSld name="1_White Content">
    <p:bg>
      <p:bgPr>
        <a:gradFill>
          <a:gsLst>
            <a:gs pos="0">
              <a:srgbClr val="FFFFFF"/>
            </a:gs>
            <a:gs pos="100000">
              <a:srgbClr val="F9F9F9"/>
            </a:gs>
          </a:gsLst>
          <a:path path="circle">
            <a:fillToRect l="50000" t="50000" r="50000" b="50000"/>
          </a:path>
          <a:tileRect/>
        </a:gradFill>
        <a:effectLst/>
      </p:bgPr>
    </p:bg>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52" name="Google Shape;52;p10"/>
          <p:cNvPicPr preferRelativeResize="0"/>
          <p:nvPr/>
        </p:nvPicPr>
        <p:blipFill rotWithShape="1">
          <a:blip r:embed="rId2">
            <a:alphaModFix/>
          </a:blip>
          <a:srcRect/>
          <a:stretch/>
        </p:blipFill>
        <p:spPr>
          <a:xfrm>
            <a:off x="7619365" y="4"/>
            <a:ext cx="1524635" cy="5143073"/>
          </a:xfrm>
          <a:prstGeom prst="rect">
            <a:avLst/>
          </a:prstGeom>
          <a:noFill/>
          <a:ln>
            <a:noFill/>
          </a:ln>
        </p:spPr>
      </p:pic>
      <p:sp>
        <p:nvSpPr>
          <p:cNvPr id="53" name="Google Shape;53;p10"/>
          <p:cNvSpPr txBox="1">
            <a:spLocks noGrp="1"/>
          </p:cNvSpPr>
          <p:nvPr>
            <p:ph type="body" idx="1"/>
          </p:nvPr>
        </p:nvSpPr>
        <p:spPr>
          <a:xfrm>
            <a:off x="275035" y="1562100"/>
            <a:ext cx="6684300" cy="3137400"/>
          </a:xfrm>
          <a:prstGeom prst="rect">
            <a:avLst/>
          </a:prstGeom>
          <a:noFill/>
          <a:ln>
            <a:noFill/>
          </a:ln>
        </p:spPr>
        <p:txBody>
          <a:bodyPr spcFirstLastPara="1" wrap="square" lIns="68575" tIns="34275" rIns="68575" bIns="34275" anchor="t" anchorCtr="0">
            <a:noAutofit/>
          </a:bodyPr>
          <a:lstStyle>
            <a:lvl1pPr marL="342900" marR="0" lvl="0" indent="-171450" algn="l" rtl="0">
              <a:lnSpc>
                <a:spcPct val="90000"/>
              </a:lnSpc>
              <a:spcBef>
                <a:spcPts val="3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1pPr>
            <a:lvl2pPr marL="685800" marR="0" lvl="1" indent="-171450" algn="l" rtl="0">
              <a:lnSpc>
                <a:spcPct val="90000"/>
              </a:lnSpc>
              <a:spcBef>
                <a:spcPts val="2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2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2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2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64038583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matchingName="2_White Content">
  <p:cSld name="2_White Conten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56" name="Google Shape;56;p11"/>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57" name="Google Shape;57;p11"/>
          <p:cNvSpPr txBox="1"/>
          <p:nvPr/>
        </p:nvSpPr>
        <p:spPr>
          <a:xfrm>
            <a:off x="28066" y="4890428"/>
            <a:ext cx="1043100" cy="230700"/>
          </a:xfrm>
          <a:prstGeom prst="rect">
            <a:avLst/>
          </a:prstGeom>
          <a:no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D2L Confidential</a:t>
            </a:r>
            <a:endParaRPr sz="1100" b="0" i="0" u="none" strike="noStrike" cap="none">
              <a:solidFill>
                <a:srgbClr val="000000"/>
              </a:solidFill>
              <a:latin typeface="Arial"/>
              <a:ea typeface="Arial"/>
              <a:cs typeface="Arial"/>
              <a:sym typeface="Arial"/>
            </a:endParaRPr>
          </a:p>
        </p:txBody>
      </p:sp>
      <p:sp>
        <p:nvSpPr>
          <p:cNvPr id="58" name="Google Shape;58;p11"/>
          <p:cNvSpPr txBox="1"/>
          <p:nvPr/>
        </p:nvSpPr>
        <p:spPr>
          <a:xfrm>
            <a:off x="29812" y="4890427"/>
            <a:ext cx="1043100" cy="230700"/>
          </a:xfrm>
          <a:prstGeom prst="rect">
            <a:avLst/>
          </a:prstGeom>
          <a:no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A3AE"/>
                </a:solidFill>
                <a:latin typeface="Calibri"/>
                <a:ea typeface="Calibri"/>
                <a:cs typeface="Calibri"/>
                <a:sym typeface="Calibri"/>
              </a:rPr>
              <a:t>D2L Confidential</a:t>
            </a:r>
            <a:endParaRPr sz="1100" b="0" i="0" u="none" strike="noStrike" cap="none">
              <a:solidFill>
                <a:srgbClr val="000000"/>
              </a:solidFill>
              <a:latin typeface="Arial"/>
              <a:ea typeface="Arial"/>
              <a:cs typeface="Arial"/>
              <a:sym typeface="Arial"/>
            </a:endParaRPr>
          </a:p>
        </p:txBody>
      </p:sp>
      <p:sp>
        <p:nvSpPr>
          <p:cNvPr id="59" name="Google Shape;59;p11"/>
          <p:cNvSpPr txBox="1">
            <a:spLocks noGrp="1"/>
          </p:cNvSpPr>
          <p:nvPr>
            <p:ph type="body" idx="1"/>
          </p:nvPr>
        </p:nvSpPr>
        <p:spPr>
          <a:xfrm>
            <a:off x="275299" y="1405471"/>
            <a:ext cx="4406400" cy="3484500"/>
          </a:xfrm>
          <a:prstGeom prst="rect">
            <a:avLst/>
          </a:prstGeom>
          <a:noFill/>
          <a:ln>
            <a:noFill/>
          </a:ln>
        </p:spPr>
        <p:txBody>
          <a:bodyPr spcFirstLastPara="1" wrap="square" lIns="68575" tIns="34275" rIns="68575" bIns="34275" anchor="t" anchorCtr="0">
            <a:noAutofit/>
          </a:bodyPr>
          <a:lstStyle>
            <a:lvl1pPr marL="342900" marR="0" lvl="0" indent="-171450" algn="l" rtl="0">
              <a:lnSpc>
                <a:spcPct val="90000"/>
              </a:lnSpc>
              <a:spcBef>
                <a:spcPts val="300"/>
              </a:spcBef>
              <a:spcAft>
                <a:spcPts val="0"/>
              </a:spcAft>
              <a:buClr>
                <a:schemeClr val="lt2"/>
              </a:buClr>
              <a:buSzPts val="2100"/>
              <a:buFont typeface="Arial"/>
              <a:buNone/>
              <a:defRPr sz="2100" b="0" i="0" u="none" strike="noStrike" cap="none">
                <a:solidFill>
                  <a:schemeClr val="lt2"/>
                </a:solidFill>
                <a:latin typeface="Calibri"/>
                <a:ea typeface="Calibri"/>
                <a:cs typeface="Calibri"/>
                <a:sym typeface="Calibri"/>
              </a:defRPr>
            </a:lvl1pPr>
            <a:lvl2pPr marL="685800" marR="0" lvl="1" indent="-257175"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2pPr>
            <a:lvl3pPr marL="1028700" marR="0" lvl="2" indent="-242888" algn="l" rtl="0">
              <a:lnSpc>
                <a:spcPct val="90000"/>
              </a:lnSpc>
              <a:spcBef>
                <a:spcPts val="2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3pPr>
            <a:lvl4pPr marL="1371600" marR="0" lvl="3" indent="-238125" algn="l" rtl="0">
              <a:lnSpc>
                <a:spcPct val="90000"/>
              </a:lnSpc>
              <a:spcBef>
                <a:spcPts val="2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4pPr>
            <a:lvl5pPr marL="1714500" marR="0" lvl="4" indent="-257175"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
        <p:nvSpPr>
          <p:cNvPr id="60" name="Google Shape;60;p11"/>
          <p:cNvSpPr txBox="1">
            <a:spLocks noGrp="1"/>
          </p:cNvSpPr>
          <p:nvPr>
            <p:ph type="body" idx="2"/>
          </p:nvPr>
        </p:nvSpPr>
        <p:spPr>
          <a:xfrm>
            <a:off x="7911445" y="622169"/>
            <a:ext cx="1232700" cy="212100"/>
          </a:xfrm>
          <a:prstGeom prst="rect">
            <a:avLst/>
          </a:prstGeom>
          <a:noFill/>
          <a:ln>
            <a:noFill/>
          </a:ln>
        </p:spPr>
        <p:txBody>
          <a:bodyPr spcFirstLastPara="1" wrap="square" lIns="68575" tIns="34275" rIns="68575" bIns="34275" anchor="t" anchorCtr="0">
            <a:noAutofit/>
          </a:bodyPr>
          <a:lstStyle>
            <a:lvl1pPr marL="342900" marR="0" lvl="0" indent="-171450" algn="ctr" rtl="0">
              <a:lnSpc>
                <a:spcPct val="90000"/>
              </a:lnSpc>
              <a:spcBef>
                <a:spcPts val="30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1pPr>
            <a:lvl2pPr marL="685800" marR="0" lvl="1" indent="-209550" algn="l" rtl="0">
              <a:lnSpc>
                <a:spcPct val="90000"/>
              </a:lnSpc>
              <a:spcBef>
                <a:spcPts val="200"/>
              </a:spcBef>
              <a:spcAft>
                <a:spcPts val="0"/>
              </a:spcAft>
              <a:buClr>
                <a:schemeClr val="lt1"/>
              </a:buClr>
              <a:buSzPts val="800"/>
              <a:buFont typeface="Arial"/>
              <a:buChar char="•"/>
              <a:defRPr sz="800" b="0" i="0" u="none" strike="noStrike" cap="none">
                <a:solidFill>
                  <a:schemeClr val="lt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87498078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matchingName="Title Purple">
  <p:cSld name="Title Purple">
    <p:bg>
      <p:bgPr>
        <a:solidFill>
          <a:schemeClr val="dk1"/>
        </a:solidFill>
        <a:effectLst/>
      </p:bgPr>
    </p:bg>
    <p:spTree>
      <p:nvGrpSpPr>
        <p:cNvPr id="1" name="Shape 61"/>
        <p:cNvGrpSpPr/>
        <p:nvPr/>
      </p:nvGrpSpPr>
      <p:grpSpPr>
        <a:xfrm>
          <a:off x="0" y="0"/>
          <a:ext cx="0" cy="0"/>
          <a:chOff x="0" y="0"/>
          <a:chExt cx="0" cy="0"/>
        </a:xfrm>
      </p:grpSpPr>
      <p:pic>
        <p:nvPicPr>
          <p:cNvPr id="62" name="Google Shape;62;p12"/>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63" name="Google Shape;63;p12"/>
          <p:cNvSpPr/>
          <p:nvPr/>
        </p:nvSpPr>
        <p:spPr>
          <a:xfrm>
            <a:off x="0" y="2857295"/>
            <a:ext cx="9144000" cy="1674300"/>
          </a:xfrm>
          <a:prstGeom prst="rect">
            <a:avLst/>
          </a:prstGeom>
          <a:solidFill>
            <a:schemeClr val="lt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4" name="Google Shape;64;p12"/>
          <p:cNvSpPr txBox="1">
            <a:spLocks noGrp="1"/>
          </p:cNvSpPr>
          <p:nvPr>
            <p:ph type="body" idx="1"/>
          </p:nvPr>
        </p:nvSpPr>
        <p:spPr>
          <a:xfrm>
            <a:off x="402052" y="3279008"/>
            <a:ext cx="1588800" cy="831000"/>
          </a:xfrm>
          <a:prstGeom prst="rect">
            <a:avLst/>
          </a:prstGeom>
          <a:noFill/>
          <a:ln>
            <a:noFill/>
          </a:ln>
        </p:spPr>
        <p:txBody>
          <a:bodyPr spcFirstLastPara="1" wrap="square" lIns="205725" tIns="205725" rIns="205725" bIns="205725" anchor="b" anchorCtr="0">
            <a:noAutofit/>
          </a:bodyPr>
          <a:lstStyle>
            <a:lvl1pPr marL="342900" marR="0" lvl="0" indent="-171450" algn="l" rtl="0">
              <a:lnSpc>
                <a:spcPct val="90000"/>
              </a:lnSpc>
              <a:spcBef>
                <a:spcPts val="30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L="685800" marR="0" lvl="1" indent="-20955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78226219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matchingName="Orange Content">
  <p:cSld name="Orange Content">
    <p:bg>
      <p:bgPr>
        <a:solidFill>
          <a:schemeClr val="dk1"/>
        </a:solidFill>
        <a:effectLst/>
      </p:bgPr>
    </p:bg>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accent6"/>
              </a:buClr>
              <a:buSzPts val="3000"/>
              <a:buFont typeface="Arial"/>
              <a:buNone/>
              <a:defRPr sz="3000" b="1" i="0" u="none" strike="noStrike" cap="none">
                <a:solidFill>
                  <a:schemeClr val="accent6"/>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7" name="Google Shape;67;p13"/>
          <p:cNvSpPr txBox="1">
            <a:spLocks noGrp="1"/>
          </p:cNvSpPr>
          <p:nvPr>
            <p:ph type="body" idx="1"/>
          </p:nvPr>
        </p:nvSpPr>
        <p:spPr>
          <a:xfrm>
            <a:off x="274667" y="1513288"/>
            <a:ext cx="6712500" cy="3198000"/>
          </a:xfrm>
          <a:prstGeom prst="rect">
            <a:avLst/>
          </a:prstGeom>
          <a:noFill/>
          <a:ln>
            <a:noFill/>
          </a:ln>
        </p:spPr>
        <p:txBody>
          <a:bodyPr spcFirstLastPara="1" wrap="square" lIns="68575" tIns="34275" rIns="68575" bIns="34275" anchor="t" anchorCtr="0">
            <a:noAutofit/>
          </a:bodyPr>
          <a:lstStyle>
            <a:lvl1pPr marL="342900" marR="0" lvl="0" indent="-271463" algn="l" rtl="0">
              <a:lnSpc>
                <a:spcPct val="90000"/>
              </a:lnSpc>
              <a:spcBef>
                <a:spcPts val="3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1pPr>
            <a:lvl2pPr marL="685800" marR="0" lvl="1" indent="-257175"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028700" marR="0" lvl="2" indent="-238125" algn="l" rtl="0">
              <a:lnSpc>
                <a:spcPct val="90000"/>
              </a:lnSpc>
              <a:spcBef>
                <a:spcPts val="2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371600" marR="0" lvl="3"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1714500" marR="0" lvl="4"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68" name="Google Shape;68;p13"/>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13662376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matchingName="White Content">
  <p:cSld name="White Content">
    <p:bg>
      <p:bgPr>
        <a:gradFill>
          <a:gsLst>
            <a:gs pos="0">
              <a:srgbClr val="FFFFFF"/>
            </a:gs>
            <a:gs pos="100000">
              <a:srgbClr val="F9F9F9"/>
            </a:gs>
          </a:gsLst>
          <a:path path="circle">
            <a:fillToRect l="50000" t="50000" r="50000" b="50000"/>
          </a:path>
          <a:tileRect/>
        </a:gradFill>
        <a:effectLst/>
      </p:bgPr>
    </p:bg>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1" name="Google Shape;71;p14"/>
          <p:cNvSpPr txBox="1">
            <a:spLocks noGrp="1"/>
          </p:cNvSpPr>
          <p:nvPr>
            <p:ph type="body" idx="1"/>
          </p:nvPr>
        </p:nvSpPr>
        <p:spPr>
          <a:xfrm>
            <a:off x="274667" y="1513288"/>
            <a:ext cx="6712500" cy="3198000"/>
          </a:xfrm>
          <a:prstGeom prst="rect">
            <a:avLst/>
          </a:prstGeom>
          <a:noFill/>
          <a:ln>
            <a:noFill/>
          </a:ln>
        </p:spPr>
        <p:txBody>
          <a:bodyPr spcFirstLastPara="1" wrap="square" lIns="68575" tIns="34275" rIns="68575" bIns="34275" anchor="t" anchorCtr="0">
            <a:noAutofit/>
          </a:bodyPr>
          <a:lstStyle>
            <a:lvl1pPr marL="342900" marR="0" lvl="0" indent="-171450" algn="l" rtl="0">
              <a:lnSpc>
                <a:spcPct val="90000"/>
              </a:lnSpc>
              <a:spcBef>
                <a:spcPts val="300"/>
              </a:spcBef>
              <a:spcAft>
                <a:spcPts val="0"/>
              </a:spcAft>
              <a:buClr>
                <a:schemeClr val="lt2"/>
              </a:buClr>
              <a:buSzPts val="2100"/>
              <a:buFont typeface="Arial"/>
              <a:buNone/>
              <a:defRPr sz="2100" b="0" i="0" u="none" strike="noStrike" cap="none">
                <a:solidFill>
                  <a:schemeClr val="lt2"/>
                </a:solidFill>
                <a:latin typeface="Arial"/>
                <a:ea typeface="Arial"/>
                <a:cs typeface="Arial"/>
                <a:sym typeface="Arial"/>
              </a:defRPr>
            </a:lvl1pPr>
            <a:lvl2pPr marL="685800" marR="0" lvl="1" indent="-209550" algn="l" rtl="0">
              <a:lnSpc>
                <a:spcPct val="90000"/>
              </a:lnSpc>
              <a:spcBef>
                <a:spcPts val="200"/>
              </a:spcBef>
              <a:spcAft>
                <a:spcPts val="0"/>
              </a:spcAft>
              <a:buClr>
                <a:schemeClr val="lt1"/>
              </a:buClr>
              <a:buSzPts val="800"/>
              <a:buFont typeface="Arial"/>
              <a:buChar char="•"/>
              <a:defRPr sz="800" b="0" i="0" u="none" strike="noStrike" cap="none">
                <a:solidFill>
                  <a:schemeClr val="lt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72" name="Google Shape;72;p14"/>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348119888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matchingName="Blank bullet slide">
  <p:cSld name="Blank bullet slide">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628650" y="273847"/>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1500"/>
              <a:buFont typeface="Calibri"/>
              <a:buNone/>
              <a:defRPr sz="15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5" name="Google Shape;75;p15"/>
          <p:cNvSpPr txBox="1">
            <a:spLocks noGrp="1"/>
          </p:cNvSpPr>
          <p:nvPr>
            <p:ph type="body" idx="1"/>
          </p:nvPr>
        </p:nvSpPr>
        <p:spPr>
          <a:xfrm>
            <a:off x="457200" y="1681163"/>
            <a:ext cx="8229600" cy="2733600"/>
          </a:xfrm>
          <a:prstGeom prst="rect">
            <a:avLst/>
          </a:prstGeom>
          <a:noFill/>
          <a:ln>
            <a:noFill/>
          </a:ln>
        </p:spPr>
        <p:txBody>
          <a:bodyPr spcFirstLastPara="1" wrap="square" lIns="0" tIns="0" rIns="0" bIns="0" anchor="t" anchorCtr="0">
            <a:noAutofit/>
          </a:bodyPr>
          <a:lstStyle>
            <a:lvl1pPr marL="342900" marR="0" lvl="0" indent="-228600" algn="l" rtl="0">
              <a:lnSpc>
                <a:spcPct val="90000"/>
              </a:lnSpc>
              <a:spcBef>
                <a:spcPts val="9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L="685800" marR="0" lvl="1" indent="-238125" algn="l" rtl="0">
              <a:lnSpc>
                <a:spcPct val="90000"/>
              </a:lnSpc>
              <a:spcBef>
                <a:spcPts val="9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028700" marR="0" lvl="2" indent="-228600" algn="l" rtl="0">
              <a:lnSpc>
                <a:spcPct val="90000"/>
              </a:lnSpc>
              <a:spcBef>
                <a:spcPts val="9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371600" marR="0" lvl="3" indent="-228600" algn="l" rtl="0">
              <a:lnSpc>
                <a:spcPct val="90000"/>
              </a:lnSpc>
              <a:spcBef>
                <a:spcPts val="9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1714500" marR="0" lvl="4" indent="-228600" algn="l" rtl="0">
              <a:lnSpc>
                <a:spcPct val="90000"/>
              </a:lnSpc>
              <a:spcBef>
                <a:spcPts val="9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057400" marR="0" lvl="5" indent="-247650" algn="l" rtl="0">
              <a:lnSpc>
                <a:spcPct val="90000"/>
              </a:lnSpc>
              <a:spcBef>
                <a:spcPts val="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2400300" marR="0" lvl="6" indent="-247650" algn="l" rtl="0">
              <a:lnSpc>
                <a:spcPct val="90000"/>
              </a:lnSpc>
              <a:spcBef>
                <a:spcPts val="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2743200" marR="0" lvl="7" indent="-247650" algn="l" rtl="0">
              <a:lnSpc>
                <a:spcPct val="90000"/>
              </a:lnSpc>
              <a:spcBef>
                <a:spcPts val="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3086100" marR="0" lvl="8" indent="-247650" algn="l" rtl="0">
              <a:lnSpc>
                <a:spcPct val="90000"/>
              </a:lnSpc>
              <a:spcBef>
                <a:spcPts val="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61795039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matchingName="Pure White">
  <p:cSld name="Pure White">
    <p:bg>
      <p:bgPr>
        <a:solidFill>
          <a:schemeClr val="dk1"/>
        </a:solid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260798" y="244866"/>
            <a:ext cx="82545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1500"/>
              <a:buFont typeface="Calibri"/>
              <a:buNone/>
              <a:defRPr sz="15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8" name="Google Shape;78;p16"/>
          <p:cNvSpPr txBox="1">
            <a:spLocks noGrp="1"/>
          </p:cNvSpPr>
          <p:nvPr>
            <p:ph type="body" idx="1"/>
          </p:nvPr>
        </p:nvSpPr>
        <p:spPr>
          <a:xfrm>
            <a:off x="260798" y="1513288"/>
            <a:ext cx="8254500" cy="3129000"/>
          </a:xfrm>
          <a:prstGeom prst="rect">
            <a:avLst/>
          </a:prstGeom>
          <a:noFill/>
          <a:ln>
            <a:noFill/>
          </a:ln>
        </p:spPr>
        <p:txBody>
          <a:bodyPr spcFirstLastPara="1" wrap="square" lIns="68575" tIns="34275" rIns="68575" bIns="34275" anchor="t" anchorCtr="0">
            <a:noAutofit/>
          </a:bodyPr>
          <a:lstStyle>
            <a:lvl1pPr marL="342900" marR="0" lvl="0" indent="-214313" algn="l" rtl="0">
              <a:lnSpc>
                <a:spcPct val="90000"/>
              </a:lnSpc>
              <a:spcBef>
                <a:spcPts val="30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1pPr>
            <a:lvl2pPr marL="685800" marR="0" lvl="1" indent="-20955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97948797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matchingName="Blue Content base">
  <p:cSld name="Blue Content base">
    <p:bg>
      <p:bgPr>
        <a:solidFill>
          <a:schemeClr val="lt1"/>
        </a:solidFill>
        <a:effectLst/>
      </p:bgPr>
    </p:bg>
    <p:spTree>
      <p:nvGrpSpPr>
        <p:cNvPr id="1" name="Shape 79"/>
        <p:cNvGrpSpPr/>
        <p:nvPr/>
      </p:nvGrpSpPr>
      <p:grpSpPr>
        <a:xfrm>
          <a:off x="0" y="0"/>
          <a:ext cx="0" cy="0"/>
          <a:chOff x="0" y="0"/>
          <a:chExt cx="0" cy="0"/>
        </a:xfrm>
      </p:grpSpPr>
      <p:sp>
        <p:nvSpPr>
          <p:cNvPr id="80" name="Google Shape;80;p17"/>
          <p:cNvSpPr/>
          <p:nvPr/>
        </p:nvSpPr>
        <p:spPr>
          <a:xfrm>
            <a:off x="0" y="4531716"/>
            <a:ext cx="9144000" cy="626400"/>
          </a:xfrm>
          <a:prstGeom prst="rect">
            <a:avLst/>
          </a:prstGeom>
          <a:solidFill>
            <a:schemeClr val="dk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81" name="Google Shape;81;p17"/>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82" name="Google Shape;82;p17"/>
          <p:cNvSpPr txBox="1">
            <a:spLocks noGrp="1"/>
          </p:cNvSpPr>
          <p:nvPr>
            <p:ph type="title"/>
          </p:nvPr>
        </p:nvSpPr>
        <p:spPr>
          <a:xfrm>
            <a:off x="206475" y="236111"/>
            <a:ext cx="7452900" cy="488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2"/>
              </a:buClr>
              <a:buSzPts val="3000"/>
              <a:buFont typeface="Arial"/>
              <a:buNone/>
              <a:defRPr sz="30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3" name="Google Shape;83;p17"/>
          <p:cNvSpPr txBox="1">
            <a:spLocks noGrp="1"/>
          </p:cNvSpPr>
          <p:nvPr>
            <p:ph type="body" idx="1"/>
          </p:nvPr>
        </p:nvSpPr>
        <p:spPr>
          <a:xfrm>
            <a:off x="206001" y="877064"/>
            <a:ext cx="8329200" cy="3502200"/>
          </a:xfrm>
          <a:prstGeom prst="rect">
            <a:avLst/>
          </a:prstGeom>
          <a:noFill/>
          <a:ln>
            <a:noFill/>
          </a:ln>
        </p:spPr>
        <p:txBody>
          <a:bodyPr spcFirstLastPara="1" wrap="square" lIns="68575" tIns="34275" rIns="68575" bIns="34275" anchor="t" anchorCtr="0">
            <a:noAutofit/>
          </a:bodyPr>
          <a:lstStyle>
            <a:lvl1pPr marL="342900" marR="0" lvl="0" indent="-285750" algn="l" rtl="0">
              <a:lnSpc>
                <a:spcPct val="90000"/>
              </a:lnSpc>
              <a:spcBef>
                <a:spcPts val="9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685800" marR="0" lvl="1"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028700" marR="0" lvl="2"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3pPr>
            <a:lvl4pPr marL="1371600" marR="0" lvl="3"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4pPr>
            <a:lvl5pPr marL="1714500" marR="0" lvl="4"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5pPr>
            <a:lvl6pPr marL="2057400" marR="0" lvl="5"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6pPr>
            <a:lvl7pPr marL="2400300" marR="0" lvl="6"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7pPr>
            <a:lvl8pPr marL="2743200" marR="0" lvl="7"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8pPr>
            <a:lvl9pPr marL="3086100" marR="0" lvl="8"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1219638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A5B70-3DB0-0B47-BB38-8F3694CB53E2}"/>
              </a:ext>
            </a:extLst>
          </p:cNvPr>
          <p:cNvPicPr>
            <a:picLocks noChangeAspect="1"/>
          </p:cNvPicPr>
          <p:nvPr userDrawn="1"/>
        </p:nvPicPr>
        <p:blipFill rotWithShape="1">
          <a:blip r:embed="rId2"/>
          <a:srcRect r="25430"/>
          <a:stretch/>
        </p:blipFill>
        <p:spPr>
          <a:xfrm flipH="1">
            <a:off x="-1" y="0"/>
            <a:ext cx="5859118" cy="5150324"/>
          </a:xfrm>
          <a:prstGeom prst="rect">
            <a:avLst/>
          </a:prstGeom>
        </p:spPr>
      </p:pic>
      <p:pic>
        <p:nvPicPr>
          <p:cNvPr id="8" name="Picture 7">
            <a:extLst>
              <a:ext uri="{FF2B5EF4-FFF2-40B4-BE49-F238E27FC236}">
                <a16:creationId xmlns:a16="http://schemas.microsoft.com/office/drawing/2014/main" id="{7BC81859-B192-A346-B351-2ABF40BBBEC0}"/>
              </a:ext>
            </a:extLst>
          </p:cNvPr>
          <p:cNvPicPr>
            <a:picLocks noChangeAspect="1"/>
          </p:cNvPicPr>
          <p:nvPr userDrawn="1"/>
        </p:nvPicPr>
        <p:blipFill>
          <a:blip r:embed="rId3"/>
          <a:stretch>
            <a:fillRect/>
          </a:stretch>
        </p:blipFill>
        <p:spPr>
          <a:xfrm>
            <a:off x="0" y="0"/>
            <a:ext cx="9144002" cy="5150324"/>
          </a:xfrm>
          <a:prstGeom prst="rect">
            <a:avLst/>
          </a:prstGeom>
        </p:spPr>
      </p:pic>
      <p:sp>
        <p:nvSpPr>
          <p:cNvPr id="7" name="TextBox 6">
            <a:extLst>
              <a:ext uri="{FF2B5EF4-FFF2-40B4-BE49-F238E27FC236}">
                <a16:creationId xmlns:a16="http://schemas.microsoft.com/office/drawing/2014/main" id="{6EE211BA-63AC-F249-BE8E-48EAF4AEA34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Title 5">
            <a:extLst>
              <a:ext uri="{FF2B5EF4-FFF2-40B4-BE49-F238E27FC236}">
                <a16:creationId xmlns:a16="http://schemas.microsoft.com/office/drawing/2014/main" id="{6E574F06-AC48-A84C-836F-E9B98475AF25}"/>
              </a:ext>
            </a:extLst>
          </p:cNvPr>
          <p:cNvSpPr txBox="1">
            <a:spLocks/>
          </p:cNvSpPr>
          <p:nvPr userDrawn="1"/>
        </p:nvSpPr>
        <p:spPr>
          <a:xfrm>
            <a:off x="3465095" y="2923674"/>
            <a:ext cx="5186360" cy="681378"/>
          </a:xfrm>
          <a:prstGeom prst="rect">
            <a:avLst/>
          </a:prstGeom>
        </p:spPr>
        <p:txBody>
          <a:bodyPr anchor="b">
            <a:normAutofit/>
          </a:bodyPr>
          <a:lstStyle>
            <a:lvl1pPr algn="l" defTabSz="914377" rtl="0" eaLnBrk="1" latinLnBrk="0" hangingPunct="1">
              <a:lnSpc>
                <a:spcPct val="90000"/>
              </a:lnSpc>
              <a:spcBef>
                <a:spcPct val="0"/>
              </a:spcBef>
              <a:buNone/>
              <a:defRPr sz="4000" b="1" i="0" kern="1200" baseline="0">
                <a:solidFill>
                  <a:schemeClr val="accent1"/>
                </a:solidFill>
                <a:latin typeface="Helvetica" charset="0"/>
                <a:ea typeface="Helvetica" charset="0"/>
                <a:cs typeface="Helvetica" charset="0"/>
              </a:defRPr>
            </a:lvl1pPr>
          </a:lstStyle>
          <a:p>
            <a:pPr algn="r"/>
            <a:r>
              <a:rPr lang="en-US" sz="3300" b="0">
                <a:solidFill>
                  <a:srgbClr val="565A5C"/>
                </a:solidFill>
                <a:latin typeface="+mj-lt"/>
              </a:rPr>
              <a:t>Implementation Services</a:t>
            </a:r>
          </a:p>
        </p:txBody>
      </p:sp>
      <p:sp>
        <p:nvSpPr>
          <p:cNvPr id="12" name="Text Placeholder 1">
            <a:extLst>
              <a:ext uri="{FF2B5EF4-FFF2-40B4-BE49-F238E27FC236}">
                <a16:creationId xmlns:a16="http://schemas.microsoft.com/office/drawing/2014/main" id="{4EE20934-13F9-BB44-A380-B94203CB4712}"/>
              </a:ext>
            </a:extLst>
          </p:cNvPr>
          <p:cNvSpPr txBox="1">
            <a:spLocks/>
          </p:cNvSpPr>
          <p:nvPr userDrawn="1"/>
        </p:nvSpPr>
        <p:spPr>
          <a:xfrm>
            <a:off x="4860505" y="3883260"/>
            <a:ext cx="3790950" cy="402571"/>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a:solidFill>
                  <a:schemeClr val="bg1"/>
                </a:solidFill>
                <a:latin typeface="Arial" panose="020B0604020202020204" pitchFamily="34" charset="0"/>
                <a:cs typeface="Arial" panose="020B0604020202020204" pitchFamily="34" charset="0"/>
              </a:rPr>
              <a:t>Prepare. Configure. Launch.</a:t>
            </a:r>
          </a:p>
          <a:p>
            <a:pPr marL="0" indent="0" algn="r">
              <a:buNone/>
            </a:pPr>
            <a:endParaRPr lang="en-US" sz="1800">
              <a:solidFill>
                <a:schemeClr val="bg1"/>
              </a:solidFill>
            </a:endParaRPr>
          </a:p>
        </p:txBody>
      </p:sp>
      <p:sp>
        <p:nvSpPr>
          <p:cNvPr id="13" name="Rectangle 12">
            <a:extLst>
              <a:ext uri="{FF2B5EF4-FFF2-40B4-BE49-F238E27FC236}">
                <a16:creationId xmlns:a16="http://schemas.microsoft.com/office/drawing/2014/main" id="{DE885B4D-B6AF-144A-B4E2-11C413366D04}"/>
              </a:ext>
            </a:extLst>
          </p:cNvPr>
          <p:cNvSpPr/>
          <p:nvPr userDrawn="1"/>
        </p:nvSpPr>
        <p:spPr>
          <a:xfrm>
            <a:off x="7265577" y="3654038"/>
            <a:ext cx="1291955" cy="69627"/>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0353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matchingName="Blank" type="blank" preserve="1">
  <p:cSld name="Blan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328"/>
        <p:cNvGrpSpPr/>
        <p:nvPr/>
      </p:nvGrpSpPr>
      <p:grpSpPr>
        <a:xfrm>
          <a:off x="0" y="0"/>
          <a:ext cx="0" cy="0"/>
          <a:chOff x="0" y="0"/>
          <a:chExt cx="0" cy="0"/>
        </a:xfrm>
      </p:grpSpPr>
      <p:sp>
        <p:nvSpPr>
          <p:cNvPr id="2" name="TextBox 1">
            <a:extLst>
              <a:ext uri="{FF2B5EF4-FFF2-40B4-BE49-F238E27FC236}">
                <a16:creationId xmlns:a16="http://schemas.microsoft.com/office/drawing/2014/main" id="{333ACA81-744E-0649-AA97-04A6BE2E691E}"/>
              </a:ext>
            </a:extLst>
          </p:cNvPr>
          <p:cNvSpPr txBox="1"/>
          <p:nvPr userDrawn="1"/>
        </p:nvSpPr>
        <p:spPr>
          <a:xfrm>
            <a:off x="299811" y="4687576"/>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084405636"/>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Tree>
    <p:extLst>
      <p:ext uri="{BB962C8B-B14F-4D97-AF65-F5344CB8AC3E}">
        <p14:creationId xmlns:p14="http://schemas.microsoft.com/office/powerpoint/2010/main" val="3245100736"/>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5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661137" y="36389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717158" y="738397"/>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1" name="Text Placeholder 29">
            <a:extLst>
              <a:ext uri="{FF2B5EF4-FFF2-40B4-BE49-F238E27FC236}">
                <a16:creationId xmlns:a16="http://schemas.microsoft.com/office/drawing/2014/main" id="{0B23940D-5375-8348-AFA7-470885203FDA}"/>
              </a:ext>
            </a:extLst>
          </p:cNvPr>
          <p:cNvSpPr>
            <a:spLocks noGrp="1"/>
          </p:cNvSpPr>
          <p:nvPr>
            <p:ph type="body" sz="quarter" idx="12" hasCustomPrompt="1"/>
          </p:nvPr>
        </p:nvSpPr>
        <p:spPr>
          <a:xfrm>
            <a:off x="4661137" y="42805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32" name="Straight Connector 31">
            <a:extLst>
              <a:ext uri="{FF2B5EF4-FFF2-40B4-BE49-F238E27FC236}">
                <a16:creationId xmlns:a16="http://schemas.microsoft.com/office/drawing/2014/main" id="{861CD650-FF56-1C41-8A5F-08251D8D36FD}"/>
              </a:ext>
            </a:extLst>
          </p:cNvPr>
          <p:cNvCxnSpPr>
            <a:cxnSpLocks/>
          </p:cNvCxnSpPr>
          <p:nvPr userDrawn="1"/>
        </p:nvCxnSpPr>
        <p:spPr>
          <a:xfrm>
            <a:off x="4717158" y="4655077"/>
            <a:ext cx="537281"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Text Placeholder 29">
            <a:extLst>
              <a:ext uri="{FF2B5EF4-FFF2-40B4-BE49-F238E27FC236}">
                <a16:creationId xmlns:a16="http://schemas.microsoft.com/office/drawing/2014/main" id="{86FDE5D4-2944-7C4F-8362-992E6DF7ABD6}"/>
              </a:ext>
            </a:extLst>
          </p:cNvPr>
          <p:cNvSpPr>
            <a:spLocks noGrp="1"/>
          </p:cNvSpPr>
          <p:nvPr>
            <p:ph type="body" sz="quarter" idx="13" hasCustomPrompt="1"/>
          </p:nvPr>
        </p:nvSpPr>
        <p:spPr>
          <a:xfrm>
            <a:off x="5212310" y="3381419"/>
            <a:ext cx="2981885" cy="324072"/>
          </a:xfrm>
          <a:prstGeom prst="rect">
            <a:avLst/>
          </a:prstGeom>
        </p:spPr>
        <p:txBody>
          <a:bodyPr anchor="ct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650">
                <a:solidFill>
                  <a:schemeClr val="tx1">
                    <a:lumMod val="65000"/>
                    <a:lumOff val="35000"/>
                  </a:schemeClr>
                </a:solidFill>
              </a:defRPr>
            </a:lvl1pPr>
          </a:lstStyle>
          <a:p>
            <a:pPr lvl="0"/>
            <a:r>
              <a:rPr lang="en-CA"/>
              <a:t>Point Four</a:t>
            </a:r>
          </a:p>
        </p:txBody>
      </p:sp>
      <p:cxnSp>
        <p:nvCxnSpPr>
          <p:cNvPr id="34" name="Straight Connector 33">
            <a:extLst>
              <a:ext uri="{FF2B5EF4-FFF2-40B4-BE49-F238E27FC236}">
                <a16:creationId xmlns:a16="http://schemas.microsoft.com/office/drawing/2014/main" id="{C628D333-CC69-4E44-B943-39C379AB7006}"/>
              </a:ext>
            </a:extLst>
          </p:cNvPr>
          <p:cNvCxnSpPr>
            <a:cxnSpLocks/>
          </p:cNvCxnSpPr>
          <p:nvPr userDrawn="1"/>
        </p:nvCxnSpPr>
        <p:spPr>
          <a:xfrm>
            <a:off x="5268331" y="3755917"/>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35" name="Text Placeholder 29">
            <a:extLst>
              <a:ext uri="{FF2B5EF4-FFF2-40B4-BE49-F238E27FC236}">
                <a16:creationId xmlns:a16="http://schemas.microsoft.com/office/drawing/2014/main" id="{8D053276-E470-8642-A319-29714BBEC016}"/>
              </a:ext>
            </a:extLst>
          </p:cNvPr>
          <p:cNvSpPr>
            <a:spLocks noGrp="1"/>
          </p:cNvSpPr>
          <p:nvPr>
            <p:ph type="body" sz="quarter" idx="14" hasCustomPrompt="1"/>
          </p:nvPr>
        </p:nvSpPr>
        <p:spPr>
          <a:xfrm>
            <a:off x="5212310" y="12706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36" name="Straight Connector 35">
            <a:extLst>
              <a:ext uri="{FF2B5EF4-FFF2-40B4-BE49-F238E27FC236}">
                <a16:creationId xmlns:a16="http://schemas.microsoft.com/office/drawing/2014/main" id="{36E02496-6EEF-3942-AC9D-A55F0CF59CCA}"/>
              </a:ext>
            </a:extLst>
          </p:cNvPr>
          <p:cNvCxnSpPr>
            <a:cxnSpLocks/>
          </p:cNvCxnSpPr>
          <p:nvPr userDrawn="1"/>
        </p:nvCxnSpPr>
        <p:spPr>
          <a:xfrm>
            <a:off x="5268331" y="1645177"/>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37" name="Text Placeholder 29">
            <a:extLst>
              <a:ext uri="{FF2B5EF4-FFF2-40B4-BE49-F238E27FC236}">
                <a16:creationId xmlns:a16="http://schemas.microsoft.com/office/drawing/2014/main" id="{3A5A3EC7-9A72-344F-A6C4-842269B6165B}"/>
              </a:ext>
            </a:extLst>
          </p:cNvPr>
          <p:cNvSpPr>
            <a:spLocks noGrp="1"/>
          </p:cNvSpPr>
          <p:nvPr>
            <p:ph type="body" sz="quarter" idx="15" hasCustomPrompt="1"/>
          </p:nvPr>
        </p:nvSpPr>
        <p:spPr>
          <a:xfrm>
            <a:off x="5402043" y="232985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38" name="Straight Connector 37">
            <a:extLst>
              <a:ext uri="{FF2B5EF4-FFF2-40B4-BE49-F238E27FC236}">
                <a16:creationId xmlns:a16="http://schemas.microsoft.com/office/drawing/2014/main" id="{BB57B557-4AD3-7E48-87E9-C32495056967}"/>
              </a:ext>
            </a:extLst>
          </p:cNvPr>
          <p:cNvCxnSpPr>
            <a:cxnSpLocks/>
          </p:cNvCxnSpPr>
          <p:nvPr userDrawn="1"/>
        </p:nvCxnSpPr>
        <p:spPr>
          <a:xfrm>
            <a:off x="5458063" y="2704357"/>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Tree>
    <p:extLst>
      <p:ext uri="{BB962C8B-B14F-4D97-AF65-F5344CB8AC3E}">
        <p14:creationId xmlns:p14="http://schemas.microsoft.com/office/powerpoint/2010/main" val="212237672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6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508790" y="244918"/>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564810" y="619416"/>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
        <p:nvSpPr>
          <p:cNvPr id="20" name="Text Placeholder 29">
            <a:extLst>
              <a:ext uri="{FF2B5EF4-FFF2-40B4-BE49-F238E27FC236}">
                <a16:creationId xmlns:a16="http://schemas.microsoft.com/office/drawing/2014/main" id="{C1CB19B2-3E43-C54D-B909-272F3355FE05}"/>
              </a:ext>
            </a:extLst>
          </p:cNvPr>
          <p:cNvSpPr>
            <a:spLocks noGrp="1"/>
          </p:cNvSpPr>
          <p:nvPr>
            <p:ph type="body" sz="quarter" idx="12" hasCustomPrompt="1"/>
          </p:nvPr>
        </p:nvSpPr>
        <p:spPr>
          <a:xfrm>
            <a:off x="4508790" y="4389974"/>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Six</a:t>
            </a:r>
          </a:p>
        </p:txBody>
      </p:sp>
      <p:cxnSp>
        <p:nvCxnSpPr>
          <p:cNvPr id="21" name="Straight Connector 20">
            <a:extLst>
              <a:ext uri="{FF2B5EF4-FFF2-40B4-BE49-F238E27FC236}">
                <a16:creationId xmlns:a16="http://schemas.microsoft.com/office/drawing/2014/main" id="{82D3DB7D-CD18-CE41-8137-9B2A132DADAB}"/>
              </a:ext>
            </a:extLst>
          </p:cNvPr>
          <p:cNvCxnSpPr>
            <a:cxnSpLocks/>
          </p:cNvCxnSpPr>
          <p:nvPr userDrawn="1"/>
        </p:nvCxnSpPr>
        <p:spPr>
          <a:xfrm>
            <a:off x="4564810" y="4764472"/>
            <a:ext cx="537281"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22" name="Text Placeholder 29">
            <a:extLst>
              <a:ext uri="{FF2B5EF4-FFF2-40B4-BE49-F238E27FC236}">
                <a16:creationId xmlns:a16="http://schemas.microsoft.com/office/drawing/2014/main" id="{BFBCD86F-1710-584D-AC8F-B0EA60868CB8}"/>
              </a:ext>
            </a:extLst>
          </p:cNvPr>
          <p:cNvSpPr>
            <a:spLocks noGrp="1"/>
          </p:cNvSpPr>
          <p:nvPr>
            <p:ph type="body" sz="quarter" idx="13" hasCustomPrompt="1"/>
          </p:nvPr>
        </p:nvSpPr>
        <p:spPr>
          <a:xfrm>
            <a:off x="5018886" y="3663833"/>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23" name="Straight Connector 22">
            <a:extLst>
              <a:ext uri="{FF2B5EF4-FFF2-40B4-BE49-F238E27FC236}">
                <a16:creationId xmlns:a16="http://schemas.microsoft.com/office/drawing/2014/main" id="{A2DC0079-39D7-8E4F-9FA6-95C1C143B43B}"/>
              </a:ext>
            </a:extLst>
          </p:cNvPr>
          <p:cNvCxnSpPr>
            <a:cxnSpLocks/>
          </p:cNvCxnSpPr>
          <p:nvPr userDrawn="1"/>
        </p:nvCxnSpPr>
        <p:spPr>
          <a:xfrm>
            <a:off x="5074906" y="4038331"/>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24" name="Text Placeholder 29">
            <a:extLst>
              <a:ext uri="{FF2B5EF4-FFF2-40B4-BE49-F238E27FC236}">
                <a16:creationId xmlns:a16="http://schemas.microsoft.com/office/drawing/2014/main" id="{F4E3EA69-10F3-CC46-9DDC-2EB86171FD17}"/>
              </a:ext>
            </a:extLst>
          </p:cNvPr>
          <p:cNvSpPr>
            <a:spLocks noGrp="1"/>
          </p:cNvSpPr>
          <p:nvPr>
            <p:ph type="body" sz="quarter" idx="14" hasCustomPrompt="1"/>
          </p:nvPr>
        </p:nvSpPr>
        <p:spPr>
          <a:xfrm>
            <a:off x="5018886" y="98114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25" name="Straight Connector 24">
            <a:extLst>
              <a:ext uri="{FF2B5EF4-FFF2-40B4-BE49-F238E27FC236}">
                <a16:creationId xmlns:a16="http://schemas.microsoft.com/office/drawing/2014/main" id="{B773A0F1-0E66-124B-9A2A-A4D252B7183A}"/>
              </a:ext>
            </a:extLst>
          </p:cNvPr>
          <p:cNvCxnSpPr>
            <a:cxnSpLocks/>
          </p:cNvCxnSpPr>
          <p:nvPr userDrawn="1"/>
        </p:nvCxnSpPr>
        <p:spPr>
          <a:xfrm>
            <a:off x="5074906" y="1355643"/>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26" name="Text Placeholder 29">
            <a:extLst>
              <a:ext uri="{FF2B5EF4-FFF2-40B4-BE49-F238E27FC236}">
                <a16:creationId xmlns:a16="http://schemas.microsoft.com/office/drawing/2014/main" id="{0D6F06BF-53F7-2E43-B55A-4B843DF16679}"/>
              </a:ext>
            </a:extLst>
          </p:cNvPr>
          <p:cNvSpPr>
            <a:spLocks noGrp="1"/>
          </p:cNvSpPr>
          <p:nvPr>
            <p:ph type="body" sz="quarter" idx="15" hasCustomPrompt="1"/>
          </p:nvPr>
        </p:nvSpPr>
        <p:spPr>
          <a:xfrm>
            <a:off x="5277441" y="2756156"/>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Four</a:t>
            </a:r>
          </a:p>
        </p:txBody>
      </p:sp>
      <p:cxnSp>
        <p:nvCxnSpPr>
          <p:cNvPr id="27" name="Straight Connector 26">
            <a:extLst>
              <a:ext uri="{FF2B5EF4-FFF2-40B4-BE49-F238E27FC236}">
                <a16:creationId xmlns:a16="http://schemas.microsoft.com/office/drawing/2014/main" id="{A121F22E-4BE8-0647-8D17-EFCCDDF0F662}"/>
              </a:ext>
            </a:extLst>
          </p:cNvPr>
          <p:cNvCxnSpPr>
            <a:cxnSpLocks/>
          </p:cNvCxnSpPr>
          <p:nvPr userDrawn="1"/>
        </p:nvCxnSpPr>
        <p:spPr>
          <a:xfrm>
            <a:off x="5333461" y="3130655"/>
            <a:ext cx="537281" cy="0"/>
          </a:xfrm>
          <a:prstGeom prst="line">
            <a:avLst/>
          </a:prstGeom>
          <a:ln w="63500">
            <a:solidFill>
              <a:srgbClr val="EA82FF"/>
            </a:solidFill>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DFF334C8-EAF2-DE4C-88D1-AC86522345F6}"/>
              </a:ext>
            </a:extLst>
          </p:cNvPr>
          <p:cNvSpPr>
            <a:spLocks noGrp="1"/>
          </p:cNvSpPr>
          <p:nvPr>
            <p:ph type="body" sz="quarter" idx="16" hasCustomPrompt="1"/>
          </p:nvPr>
        </p:nvSpPr>
        <p:spPr>
          <a:xfrm>
            <a:off x="5277441" y="185856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40" name="Straight Connector 39">
            <a:extLst>
              <a:ext uri="{FF2B5EF4-FFF2-40B4-BE49-F238E27FC236}">
                <a16:creationId xmlns:a16="http://schemas.microsoft.com/office/drawing/2014/main" id="{0CFAB36E-E0E8-A34B-8C68-F81000EDC0C5}"/>
              </a:ext>
            </a:extLst>
          </p:cNvPr>
          <p:cNvCxnSpPr>
            <a:cxnSpLocks/>
          </p:cNvCxnSpPr>
          <p:nvPr userDrawn="1"/>
        </p:nvCxnSpPr>
        <p:spPr>
          <a:xfrm>
            <a:off x="5333461" y="2233064"/>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206184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A9BDFE-8421-8344-9221-7BEFE5EB6D5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38956" y="0"/>
            <a:ext cx="6405044" cy="5156688"/>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Heading</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1024810" y="3398477"/>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423734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Team Member Introduc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B226D7-D85A-3648-9FEE-A2E20EAEF7C4}"/>
              </a:ext>
            </a:extLst>
          </p:cNvPr>
          <p:cNvPicPr>
            <a:picLocks noChangeAspect="1"/>
          </p:cNvPicPr>
          <p:nvPr userDrawn="1"/>
        </p:nvPicPr>
        <p:blipFill>
          <a:blip r:embed="rId2"/>
          <a:stretch>
            <a:fillRect/>
          </a:stretch>
        </p:blipFill>
        <p:spPr>
          <a:xfrm>
            <a:off x="1402238" y="0"/>
            <a:ext cx="7739063"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1084734" y="1437763"/>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0" name="Title 1">
            <a:extLst>
              <a:ext uri="{FF2B5EF4-FFF2-40B4-BE49-F238E27FC236}">
                <a16:creationId xmlns:a16="http://schemas.microsoft.com/office/drawing/2014/main" id="{5D08AA47-899E-7D4A-914D-C843B34A99F7}"/>
              </a:ext>
            </a:extLst>
          </p:cNvPr>
          <p:cNvSpPr>
            <a:spLocks noGrp="1"/>
          </p:cNvSpPr>
          <p:nvPr>
            <p:ph type="title" hasCustomPrompt="1"/>
          </p:nvPr>
        </p:nvSpPr>
        <p:spPr>
          <a:xfrm>
            <a:off x="244602" y="209836"/>
            <a:ext cx="3688663"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11" name="Straight Connector 10">
            <a:extLst>
              <a:ext uri="{FF2B5EF4-FFF2-40B4-BE49-F238E27FC236}">
                <a16:creationId xmlns:a16="http://schemas.microsoft.com/office/drawing/2014/main" id="{861691D2-69C7-7647-894A-402C4A857F6D}"/>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27" name="Text Placeholder 12">
            <a:extLst>
              <a:ext uri="{FF2B5EF4-FFF2-40B4-BE49-F238E27FC236}">
                <a16:creationId xmlns:a16="http://schemas.microsoft.com/office/drawing/2014/main" id="{D2843B2A-7CAA-0644-AB57-4A043483FDFD}"/>
              </a:ext>
            </a:extLst>
          </p:cNvPr>
          <p:cNvSpPr>
            <a:spLocks noGrp="1"/>
          </p:cNvSpPr>
          <p:nvPr>
            <p:ph type="body" sz="quarter" idx="11" hasCustomPrompt="1"/>
          </p:nvPr>
        </p:nvSpPr>
        <p:spPr>
          <a:xfrm>
            <a:off x="1084734" y="1740322"/>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28" name="Text Placeholder 12">
            <a:extLst>
              <a:ext uri="{FF2B5EF4-FFF2-40B4-BE49-F238E27FC236}">
                <a16:creationId xmlns:a16="http://schemas.microsoft.com/office/drawing/2014/main" id="{A5DECA43-1AFA-5A47-8C8E-9ED4EE883CF1}"/>
              </a:ext>
            </a:extLst>
          </p:cNvPr>
          <p:cNvSpPr>
            <a:spLocks noGrp="1"/>
          </p:cNvSpPr>
          <p:nvPr>
            <p:ph type="body" sz="quarter" idx="12" hasCustomPrompt="1"/>
          </p:nvPr>
        </p:nvSpPr>
        <p:spPr>
          <a:xfrm>
            <a:off x="1084734" y="2567316"/>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0" name="Text Placeholder 12">
            <a:extLst>
              <a:ext uri="{FF2B5EF4-FFF2-40B4-BE49-F238E27FC236}">
                <a16:creationId xmlns:a16="http://schemas.microsoft.com/office/drawing/2014/main" id="{6918F89A-1821-DF49-8AFD-5C91B651DD3D}"/>
              </a:ext>
            </a:extLst>
          </p:cNvPr>
          <p:cNvSpPr>
            <a:spLocks noGrp="1"/>
          </p:cNvSpPr>
          <p:nvPr>
            <p:ph type="body" sz="quarter" idx="13" hasCustomPrompt="1"/>
          </p:nvPr>
        </p:nvSpPr>
        <p:spPr>
          <a:xfrm>
            <a:off x="1084734" y="2869875"/>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31" name="Text Placeholder 12">
            <a:extLst>
              <a:ext uri="{FF2B5EF4-FFF2-40B4-BE49-F238E27FC236}">
                <a16:creationId xmlns:a16="http://schemas.microsoft.com/office/drawing/2014/main" id="{91459DED-E6B6-8F4B-A861-486128531A40}"/>
              </a:ext>
            </a:extLst>
          </p:cNvPr>
          <p:cNvSpPr>
            <a:spLocks noGrp="1"/>
          </p:cNvSpPr>
          <p:nvPr>
            <p:ph type="body" sz="quarter" idx="14" hasCustomPrompt="1"/>
          </p:nvPr>
        </p:nvSpPr>
        <p:spPr>
          <a:xfrm>
            <a:off x="1084734" y="3696869"/>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3" name="Text Placeholder 12">
            <a:extLst>
              <a:ext uri="{FF2B5EF4-FFF2-40B4-BE49-F238E27FC236}">
                <a16:creationId xmlns:a16="http://schemas.microsoft.com/office/drawing/2014/main" id="{091C9B81-BCBD-E749-9EA1-C93646503E26}"/>
              </a:ext>
            </a:extLst>
          </p:cNvPr>
          <p:cNvSpPr>
            <a:spLocks noGrp="1"/>
          </p:cNvSpPr>
          <p:nvPr>
            <p:ph type="body" sz="quarter" idx="15" hasCustomPrompt="1"/>
          </p:nvPr>
        </p:nvSpPr>
        <p:spPr>
          <a:xfrm>
            <a:off x="1084734" y="3999428"/>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Tree>
    <p:extLst>
      <p:ext uri="{BB962C8B-B14F-4D97-AF65-F5344CB8AC3E}">
        <p14:creationId xmlns:p14="http://schemas.microsoft.com/office/powerpoint/2010/main" val="234393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matchingName="Agenda" preserve="1" userDrawn="1">
  <p:cSld name="Agenda">
    <p:spTree>
      <p:nvGrpSpPr>
        <p:cNvPr id="1" name="Shape 2129"/>
        <p:cNvGrpSpPr/>
        <p:nvPr/>
      </p:nvGrpSpPr>
      <p:grpSpPr>
        <a:xfrm>
          <a:off x="0" y="0"/>
          <a:ext cx="0" cy="0"/>
          <a:chOff x="0" y="0"/>
          <a:chExt cx="0" cy="0"/>
        </a:xfrm>
      </p:grpSpPr>
      <p:pic>
        <p:nvPicPr>
          <p:cNvPr id="3" name="Google Shape;2131;p446">
            <a:extLst>
              <a:ext uri="{FF2B5EF4-FFF2-40B4-BE49-F238E27FC236}">
                <a16:creationId xmlns:a16="http://schemas.microsoft.com/office/drawing/2014/main" id="{23D74B05-1ECD-4206-9698-595BC1118C76}"/>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2" y="1"/>
            <a:ext cx="4498041" cy="4639520"/>
          </a:xfrm>
          <a:prstGeom prst="rect">
            <a:avLst/>
          </a:prstGeom>
          <a:noFill/>
          <a:ln>
            <a:noFill/>
          </a:ln>
        </p:spPr>
      </p:pic>
      <p:sp>
        <p:nvSpPr>
          <p:cNvPr id="6" name="Title 1">
            <a:extLst>
              <a:ext uri="{FF2B5EF4-FFF2-40B4-BE49-F238E27FC236}">
                <a16:creationId xmlns:a16="http://schemas.microsoft.com/office/drawing/2014/main" id="{F850A40B-C7B6-B545-96EA-2705A0FBB79B}"/>
              </a:ext>
            </a:extLst>
          </p:cNvPr>
          <p:cNvSpPr>
            <a:spLocks noGrp="1"/>
          </p:cNvSpPr>
          <p:nvPr>
            <p:ph type="title" hasCustomPrompt="1"/>
          </p:nvPr>
        </p:nvSpPr>
        <p:spPr>
          <a:xfrm>
            <a:off x="5187491" y="1023947"/>
            <a:ext cx="3856853" cy="694460"/>
          </a:xfrm>
          <a:prstGeom prst="rect">
            <a:avLst/>
          </a:prstGeom>
        </p:spPr>
        <p:txBody>
          <a:bodyPr anchor="b">
            <a:normAutofit/>
          </a:bodyPr>
          <a:lstStyle>
            <a:lvl1pPr>
              <a:defRPr sz="2250">
                <a:solidFill>
                  <a:srgbClr val="565A5C"/>
                </a:solidFill>
                <a:latin typeface="Arial" panose="020B0604020202020204" pitchFamily="34" charset="0"/>
                <a:cs typeface="Arial" panose="020B0604020202020204" pitchFamily="34" charset="0"/>
              </a:defRPr>
            </a:lvl1pPr>
          </a:lstStyle>
          <a:p>
            <a:r>
              <a:rPr lang="en-US"/>
              <a:t>Agenda</a:t>
            </a:r>
            <a:endParaRPr lang="en-CA"/>
          </a:p>
        </p:txBody>
      </p:sp>
      <p:sp>
        <p:nvSpPr>
          <p:cNvPr id="7" name="Text Placeholder 12">
            <a:extLst>
              <a:ext uri="{FF2B5EF4-FFF2-40B4-BE49-F238E27FC236}">
                <a16:creationId xmlns:a16="http://schemas.microsoft.com/office/drawing/2014/main" id="{19929D14-7789-6143-9F20-CB022E99A736}"/>
              </a:ext>
            </a:extLst>
          </p:cNvPr>
          <p:cNvSpPr>
            <a:spLocks noGrp="1"/>
          </p:cNvSpPr>
          <p:nvPr>
            <p:ph type="body" sz="quarter" idx="10" hasCustomPrompt="1"/>
          </p:nvPr>
        </p:nvSpPr>
        <p:spPr>
          <a:xfrm>
            <a:off x="5187491" y="1897816"/>
            <a:ext cx="3856853" cy="1685534"/>
          </a:xfrm>
          <a:prstGeom prst="rect">
            <a:avLst/>
          </a:prstGeom>
        </p:spPr>
        <p:txBody>
          <a:bodyPr/>
          <a:lstStyle>
            <a:lvl1pPr marL="0" indent="-257175">
              <a:lnSpc>
                <a:spcPct val="100000"/>
              </a:lnSpc>
              <a:spcBef>
                <a:spcPts val="0"/>
              </a:spcBef>
              <a:buFont typeface="Arial" panose="020B0604020202020204" pitchFamily="34" charset="0"/>
              <a:buChar char="•"/>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First</a:t>
            </a:r>
          </a:p>
          <a:p>
            <a:pPr lvl="0"/>
            <a:r>
              <a:rPr lang="en-US"/>
              <a:t>Second</a:t>
            </a:r>
          </a:p>
          <a:p>
            <a:pPr lvl="0"/>
            <a:r>
              <a:rPr lang="en-US"/>
              <a:t>Third</a:t>
            </a:r>
          </a:p>
          <a:p>
            <a:pPr lvl="0"/>
            <a:r>
              <a:rPr lang="en-US"/>
              <a:t>fourth</a:t>
            </a:r>
            <a:endParaRPr lang="en-CA"/>
          </a:p>
        </p:txBody>
      </p:sp>
      <p:cxnSp>
        <p:nvCxnSpPr>
          <p:cNvPr id="8" name="Straight Connector 7">
            <a:extLst>
              <a:ext uri="{FF2B5EF4-FFF2-40B4-BE49-F238E27FC236}">
                <a16:creationId xmlns:a16="http://schemas.microsoft.com/office/drawing/2014/main" id="{EB40348E-74F8-B74C-B98C-048C21B0CD0B}"/>
              </a:ext>
            </a:extLst>
          </p:cNvPr>
          <p:cNvCxnSpPr/>
          <p:nvPr userDrawn="1"/>
        </p:nvCxnSpPr>
        <p:spPr>
          <a:xfrm>
            <a:off x="5253910" y="178948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90094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0805F71-79F8-064C-B19D-9782E60295D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619233" cy="5143500"/>
          </a:xfrm>
          <a:prstGeom prst="rect">
            <a:avLst/>
          </a:prstGeom>
        </p:spPr>
      </p:pic>
      <p:sp>
        <p:nvSpPr>
          <p:cNvPr id="11" name="Freeform 10">
            <a:extLst>
              <a:ext uri="{FF2B5EF4-FFF2-40B4-BE49-F238E27FC236}">
                <a16:creationId xmlns:a16="http://schemas.microsoft.com/office/drawing/2014/main" id="{FC39A212-FC66-504B-ABA6-7F22E3E5BF6F}"/>
              </a:ext>
            </a:extLst>
          </p:cNvPr>
          <p:cNvSpPr/>
          <p:nvPr userDrawn="1"/>
        </p:nvSpPr>
        <p:spPr>
          <a:xfrm>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4148159" y="2682421"/>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Thank you</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4148159" y="3556291"/>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 if needed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4214578" y="343037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14" name="Picture 13">
            <a:extLst>
              <a:ext uri="{FF2B5EF4-FFF2-40B4-BE49-F238E27FC236}">
                <a16:creationId xmlns:a16="http://schemas.microsoft.com/office/drawing/2014/main" id="{8ABE5BD9-3FFA-9B41-90FD-A6D010D0EB3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1160947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5 Topics">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79524F68-9A83-FA41-A7B4-DDD7E3D509C3}"/>
              </a:ext>
            </a:extLst>
          </p:cNvPr>
          <p:cNvSpPr/>
          <p:nvPr userDrawn="1"/>
        </p:nvSpPr>
        <p:spPr>
          <a:xfrm rot="16200000">
            <a:off x="1342857"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7" name="Rounded Rectangle 16">
            <a:extLst>
              <a:ext uri="{FF2B5EF4-FFF2-40B4-BE49-F238E27FC236}">
                <a16:creationId xmlns:a16="http://schemas.microsoft.com/office/drawing/2014/main" id="{8831D5C6-1083-5845-9A8A-7D44F8FE3891}"/>
              </a:ext>
            </a:extLst>
          </p:cNvPr>
          <p:cNvSpPr/>
          <p:nvPr userDrawn="1"/>
        </p:nvSpPr>
        <p:spPr>
          <a:xfrm rot="16200000">
            <a:off x="3143493"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8" name="Rounded Rectangle 17">
            <a:extLst>
              <a:ext uri="{FF2B5EF4-FFF2-40B4-BE49-F238E27FC236}">
                <a16:creationId xmlns:a16="http://schemas.microsoft.com/office/drawing/2014/main" id="{6345B77C-1C45-7147-B3DC-0D077E9B092F}"/>
              </a:ext>
            </a:extLst>
          </p:cNvPr>
          <p:cNvSpPr/>
          <p:nvPr userDrawn="1"/>
        </p:nvSpPr>
        <p:spPr>
          <a:xfrm rot="16200000">
            <a:off x="494412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9" name="Rounded Rectangle 18">
            <a:extLst>
              <a:ext uri="{FF2B5EF4-FFF2-40B4-BE49-F238E27FC236}">
                <a16:creationId xmlns:a16="http://schemas.microsoft.com/office/drawing/2014/main" id="{F08B1A85-9332-EC4C-AF1D-20E84A40DD23}"/>
              </a:ext>
            </a:extLst>
          </p:cNvPr>
          <p:cNvSpPr/>
          <p:nvPr userDrawn="1"/>
        </p:nvSpPr>
        <p:spPr>
          <a:xfrm rot="16200000">
            <a:off x="6744764"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0" name="Rounded Rectangle 19">
            <a:extLst>
              <a:ext uri="{FF2B5EF4-FFF2-40B4-BE49-F238E27FC236}">
                <a16:creationId xmlns:a16="http://schemas.microsoft.com/office/drawing/2014/main" id="{932E7455-7A1E-D642-A680-28C046A1A57A}"/>
              </a:ext>
            </a:extLst>
          </p:cNvPr>
          <p:cNvSpPr/>
          <p:nvPr userDrawn="1"/>
        </p:nvSpPr>
        <p:spPr>
          <a:xfrm rot="16200000">
            <a:off x="-45777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1334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1334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28" name="Text Placeholder 29">
            <a:extLst>
              <a:ext uri="{FF2B5EF4-FFF2-40B4-BE49-F238E27FC236}">
                <a16:creationId xmlns:a16="http://schemas.microsoft.com/office/drawing/2014/main" id="{EC53959C-6C57-BB4F-8BC1-D66B7A6C1DC6}"/>
              </a:ext>
            </a:extLst>
          </p:cNvPr>
          <p:cNvSpPr>
            <a:spLocks noGrp="1"/>
          </p:cNvSpPr>
          <p:nvPr>
            <p:ph type="body" sz="quarter" idx="13" hasCustomPrompt="1"/>
          </p:nvPr>
        </p:nvSpPr>
        <p:spPr>
          <a:xfrm>
            <a:off x="1938729"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2" name="Text Placeholder 29">
            <a:extLst>
              <a:ext uri="{FF2B5EF4-FFF2-40B4-BE49-F238E27FC236}">
                <a16:creationId xmlns:a16="http://schemas.microsoft.com/office/drawing/2014/main" id="{150D7304-EEAE-954A-AFF6-2A859661C036}"/>
              </a:ext>
            </a:extLst>
          </p:cNvPr>
          <p:cNvSpPr>
            <a:spLocks noGrp="1"/>
          </p:cNvSpPr>
          <p:nvPr>
            <p:ph type="body" sz="quarter" idx="14" hasCustomPrompt="1"/>
          </p:nvPr>
        </p:nvSpPr>
        <p:spPr>
          <a:xfrm>
            <a:off x="1938729"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38" name="Text Placeholder 29">
            <a:extLst>
              <a:ext uri="{FF2B5EF4-FFF2-40B4-BE49-F238E27FC236}">
                <a16:creationId xmlns:a16="http://schemas.microsoft.com/office/drawing/2014/main" id="{5FCB5516-0AD7-C24F-93CD-EAB97A2201D3}"/>
              </a:ext>
            </a:extLst>
          </p:cNvPr>
          <p:cNvSpPr>
            <a:spLocks noGrp="1"/>
          </p:cNvSpPr>
          <p:nvPr>
            <p:ph type="body" sz="quarter" idx="15" hasCustomPrompt="1"/>
          </p:nvPr>
        </p:nvSpPr>
        <p:spPr>
          <a:xfrm>
            <a:off x="373391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9" name="Text Placeholder 29">
            <a:extLst>
              <a:ext uri="{FF2B5EF4-FFF2-40B4-BE49-F238E27FC236}">
                <a16:creationId xmlns:a16="http://schemas.microsoft.com/office/drawing/2014/main" id="{E78C2E1F-BF5B-6049-8FF1-90215B0C76EF}"/>
              </a:ext>
            </a:extLst>
          </p:cNvPr>
          <p:cNvSpPr>
            <a:spLocks noGrp="1"/>
          </p:cNvSpPr>
          <p:nvPr>
            <p:ph type="body" sz="quarter" idx="16" hasCustomPrompt="1"/>
          </p:nvPr>
        </p:nvSpPr>
        <p:spPr>
          <a:xfrm>
            <a:off x="373391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0" name="Text Placeholder 29">
            <a:extLst>
              <a:ext uri="{FF2B5EF4-FFF2-40B4-BE49-F238E27FC236}">
                <a16:creationId xmlns:a16="http://schemas.microsoft.com/office/drawing/2014/main" id="{F6298801-D94B-8D4E-826A-B4A7927CF09F}"/>
              </a:ext>
            </a:extLst>
          </p:cNvPr>
          <p:cNvSpPr>
            <a:spLocks noGrp="1"/>
          </p:cNvSpPr>
          <p:nvPr>
            <p:ph type="body" sz="quarter" idx="17" hasCustomPrompt="1"/>
          </p:nvPr>
        </p:nvSpPr>
        <p:spPr>
          <a:xfrm>
            <a:off x="5539178"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1" name="Text Placeholder 29">
            <a:extLst>
              <a:ext uri="{FF2B5EF4-FFF2-40B4-BE49-F238E27FC236}">
                <a16:creationId xmlns:a16="http://schemas.microsoft.com/office/drawing/2014/main" id="{E10B8389-A51B-CE46-ACEA-6B40A52C2EC8}"/>
              </a:ext>
            </a:extLst>
          </p:cNvPr>
          <p:cNvSpPr>
            <a:spLocks noGrp="1"/>
          </p:cNvSpPr>
          <p:nvPr>
            <p:ph type="body" sz="quarter" idx="18" hasCustomPrompt="1"/>
          </p:nvPr>
        </p:nvSpPr>
        <p:spPr>
          <a:xfrm>
            <a:off x="5539178"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2" name="Text Placeholder 29">
            <a:extLst>
              <a:ext uri="{FF2B5EF4-FFF2-40B4-BE49-F238E27FC236}">
                <a16:creationId xmlns:a16="http://schemas.microsoft.com/office/drawing/2014/main" id="{CAECBC2B-EFBD-4544-A224-919CECD71494}"/>
              </a:ext>
            </a:extLst>
          </p:cNvPr>
          <p:cNvSpPr>
            <a:spLocks noGrp="1"/>
          </p:cNvSpPr>
          <p:nvPr>
            <p:ph type="body" sz="quarter" idx="19" hasCustomPrompt="1"/>
          </p:nvPr>
        </p:nvSpPr>
        <p:spPr>
          <a:xfrm>
            <a:off x="73343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3" name="Text Placeholder 29">
            <a:extLst>
              <a:ext uri="{FF2B5EF4-FFF2-40B4-BE49-F238E27FC236}">
                <a16:creationId xmlns:a16="http://schemas.microsoft.com/office/drawing/2014/main" id="{33D9541D-F13F-6044-B098-8885EC6DE910}"/>
              </a:ext>
            </a:extLst>
          </p:cNvPr>
          <p:cNvSpPr>
            <a:spLocks noGrp="1"/>
          </p:cNvSpPr>
          <p:nvPr>
            <p:ph type="body" sz="quarter" idx="20" hasCustomPrompt="1"/>
          </p:nvPr>
        </p:nvSpPr>
        <p:spPr>
          <a:xfrm>
            <a:off x="73343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234223850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4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10" name="Rounded Rectangle 9">
            <a:extLst>
              <a:ext uri="{FF2B5EF4-FFF2-40B4-BE49-F238E27FC236}">
                <a16:creationId xmlns:a16="http://schemas.microsoft.com/office/drawing/2014/main" id="{C453F063-C958-1744-8C2A-43F846A71508}"/>
              </a:ext>
            </a:extLst>
          </p:cNvPr>
          <p:cNvSpPr/>
          <p:nvPr userDrawn="1"/>
        </p:nvSpPr>
        <p:spPr>
          <a:xfrm rot="16200000">
            <a:off x="-200286"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1" name="Rounded Rectangle 10">
            <a:extLst>
              <a:ext uri="{FF2B5EF4-FFF2-40B4-BE49-F238E27FC236}">
                <a16:creationId xmlns:a16="http://schemas.microsoft.com/office/drawing/2014/main" id="{FF27F879-B4DB-8543-9C11-DF3096FDD2EE}"/>
              </a:ext>
            </a:extLst>
          </p:cNvPr>
          <p:cNvSpPr/>
          <p:nvPr userDrawn="1"/>
        </p:nvSpPr>
        <p:spPr>
          <a:xfrm rot="16200000">
            <a:off x="2011305" y="2128285"/>
            <a:ext cx="2928006"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2" name="Rounded Rectangle 11">
            <a:extLst>
              <a:ext uri="{FF2B5EF4-FFF2-40B4-BE49-F238E27FC236}">
                <a16:creationId xmlns:a16="http://schemas.microsoft.com/office/drawing/2014/main" id="{BABF3D7F-30D0-704F-907A-3EEE9BADB162}"/>
              </a:ext>
            </a:extLst>
          </p:cNvPr>
          <p:cNvSpPr/>
          <p:nvPr userDrawn="1"/>
        </p:nvSpPr>
        <p:spPr>
          <a:xfrm rot="16200000">
            <a:off x="4222894"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3" name="Rounded Rectangle 12">
            <a:extLst>
              <a:ext uri="{FF2B5EF4-FFF2-40B4-BE49-F238E27FC236}">
                <a16:creationId xmlns:a16="http://schemas.microsoft.com/office/drawing/2014/main" id="{684ADA34-8DAB-A74B-AFC7-4FD3B25E3763}"/>
              </a:ext>
            </a:extLst>
          </p:cNvPr>
          <p:cNvSpPr/>
          <p:nvPr userDrawn="1"/>
        </p:nvSpPr>
        <p:spPr>
          <a:xfrm rot="16200000">
            <a:off x="6434487" y="2128284"/>
            <a:ext cx="2928005"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224216"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224216"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29" name="Text Placeholder 29">
            <a:extLst>
              <a:ext uri="{FF2B5EF4-FFF2-40B4-BE49-F238E27FC236}">
                <a16:creationId xmlns:a16="http://schemas.microsoft.com/office/drawing/2014/main" id="{CECA1964-7A14-8744-B79C-9EB44B625C10}"/>
              </a:ext>
            </a:extLst>
          </p:cNvPr>
          <p:cNvSpPr>
            <a:spLocks noGrp="1"/>
          </p:cNvSpPr>
          <p:nvPr>
            <p:ph type="body" sz="quarter" idx="13" hasCustomPrompt="1"/>
          </p:nvPr>
        </p:nvSpPr>
        <p:spPr>
          <a:xfrm>
            <a:off x="2435808"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3" name="Text Placeholder 29">
            <a:extLst>
              <a:ext uri="{FF2B5EF4-FFF2-40B4-BE49-F238E27FC236}">
                <a16:creationId xmlns:a16="http://schemas.microsoft.com/office/drawing/2014/main" id="{8EA86081-B67C-8945-BD08-8444B4133D02}"/>
              </a:ext>
            </a:extLst>
          </p:cNvPr>
          <p:cNvSpPr>
            <a:spLocks noGrp="1"/>
          </p:cNvSpPr>
          <p:nvPr>
            <p:ph type="body" sz="quarter" idx="14" hasCustomPrompt="1"/>
          </p:nvPr>
        </p:nvSpPr>
        <p:spPr>
          <a:xfrm>
            <a:off x="2435808"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4" name="Text Placeholder 29">
            <a:extLst>
              <a:ext uri="{FF2B5EF4-FFF2-40B4-BE49-F238E27FC236}">
                <a16:creationId xmlns:a16="http://schemas.microsoft.com/office/drawing/2014/main" id="{03FFF906-9F2A-0145-80CD-73CDDE6FFA10}"/>
              </a:ext>
            </a:extLst>
          </p:cNvPr>
          <p:cNvSpPr>
            <a:spLocks noGrp="1"/>
          </p:cNvSpPr>
          <p:nvPr>
            <p:ph type="body" sz="quarter" idx="15" hasCustomPrompt="1"/>
          </p:nvPr>
        </p:nvSpPr>
        <p:spPr>
          <a:xfrm>
            <a:off x="4647400"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5" name="Text Placeholder 29">
            <a:extLst>
              <a:ext uri="{FF2B5EF4-FFF2-40B4-BE49-F238E27FC236}">
                <a16:creationId xmlns:a16="http://schemas.microsoft.com/office/drawing/2014/main" id="{8CF7670A-0A91-E042-910C-88B274E57CCC}"/>
              </a:ext>
            </a:extLst>
          </p:cNvPr>
          <p:cNvSpPr>
            <a:spLocks noGrp="1"/>
          </p:cNvSpPr>
          <p:nvPr>
            <p:ph type="body" sz="quarter" idx="16" hasCustomPrompt="1"/>
          </p:nvPr>
        </p:nvSpPr>
        <p:spPr>
          <a:xfrm>
            <a:off x="4647400"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6" name="Text Placeholder 29">
            <a:extLst>
              <a:ext uri="{FF2B5EF4-FFF2-40B4-BE49-F238E27FC236}">
                <a16:creationId xmlns:a16="http://schemas.microsoft.com/office/drawing/2014/main" id="{C8E2DE35-6C9C-4047-A1DF-430D45EBD73A}"/>
              </a:ext>
            </a:extLst>
          </p:cNvPr>
          <p:cNvSpPr>
            <a:spLocks noGrp="1"/>
          </p:cNvSpPr>
          <p:nvPr>
            <p:ph type="body" sz="quarter" idx="17" hasCustomPrompt="1"/>
          </p:nvPr>
        </p:nvSpPr>
        <p:spPr>
          <a:xfrm>
            <a:off x="6858991"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7" name="Text Placeholder 29">
            <a:extLst>
              <a:ext uri="{FF2B5EF4-FFF2-40B4-BE49-F238E27FC236}">
                <a16:creationId xmlns:a16="http://schemas.microsoft.com/office/drawing/2014/main" id="{AD45914B-42D4-2843-8019-7C138748FCBF}"/>
              </a:ext>
            </a:extLst>
          </p:cNvPr>
          <p:cNvSpPr>
            <a:spLocks noGrp="1"/>
          </p:cNvSpPr>
          <p:nvPr>
            <p:ph type="body" sz="quarter" idx="18" hasCustomPrompt="1"/>
          </p:nvPr>
        </p:nvSpPr>
        <p:spPr>
          <a:xfrm>
            <a:off x="6858991"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3082197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D637B6-3400-684B-9546-7D8DA34B878C}"/>
              </a:ext>
            </a:extLst>
          </p:cNvPr>
          <p:cNvPicPr>
            <a:picLocks noChangeAspect="1"/>
          </p:cNvPicPr>
          <p:nvPr userDrawn="1"/>
        </p:nvPicPr>
        <p:blipFill rotWithShape="1">
          <a:blip r:embed="rId2"/>
          <a:srcRect l="21744" t="4176"/>
          <a:stretch/>
        </p:blipFill>
        <p:spPr>
          <a:xfrm>
            <a:off x="-268548" y="0"/>
            <a:ext cx="642937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59989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3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143944" y="1994893"/>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403747"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659481"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6"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4"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5"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Tree>
    <p:extLst>
      <p:ext uri="{BB962C8B-B14F-4D97-AF65-F5344CB8AC3E}">
        <p14:creationId xmlns:p14="http://schemas.microsoft.com/office/powerpoint/2010/main" val="128575611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3 Topics -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282331" y="2193731"/>
            <a:ext cx="205973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542135" y="2188076"/>
            <a:ext cx="2059737"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797869" y="2188076"/>
            <a:ext cx="2059736"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8"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6"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TWO</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7"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THREE</a:t>
            </a:r>
          </a:p>
        </p:txBody>
      </p:sp>
    </p:spTree>
    <p:extLst>
      <p:ext uri="{BB962C8B-B14F-4D97-AF65-F5344CB8AC3E}">
        <p14:creationId xmlns:p14="http://schemas.microsoft.com/office/powerpoint/2010/main" val="303021672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Icon Diagr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4745016" y="1548076"/>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11" name="Arc 10">
            <a:extLst>
              <a:ext uri="{FF2B5EF4-FFF2-40B4-BE49-F238E27FC236}">
                <a16:creationId xmlns:a16="http://schemas.microsoft.com/office/drawing/2014/main" id="{4CD82DD3-4A2C-7B4F-8D2A-25433F7A030C}"/>
              </a:ext>
            </a:extLst>
          </p:cNvPr>
          <p:cNvSpPr/>
          <p:nvPr userDrawn="1"/>
        </p:nvSpPr>
        <p:spPr>
          <a:xfrm>
            <a:off x="975500" y="1441077"/>
            <a:ext cx="2322000" cy="2599836"/>
          </a:xfrm>
          <a:prstGeom prst="arc">
            <a:avLst>
              <a:gd name="adj1" fmla="val 16928931"/>
              <a:gd name="adj2" fmla="val 4734098"/>
            </a:avLst>
          </a:prstGeom>
          <a:ln w="444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sp>
        <p:nvSpPr>
          <p:cNvPr id="34" name="Text Placeholder 29">
            <a:extLst>
              <a:ext uri="{FF2B5EF4-FFF2-40B4-BE49-F238E27FC236}">
                <a16:creationId xmlns:a16="http://schemas.microsoft.com/office/drawing/2014/main" id="{FFA69C82-C5A0-244C-9F2F-202286B39AF2}"/>
              </a:ext>
            </a:extLst>
          </p:cNvPr>
          <p:cNvSpPr>
            <a:spLocks noGrp="1"/>
          </p:cNvSpPr>
          <p:nvPr>
            <p:ph type="body" sz="quarter" idx="14" hasCustomPrompt="1"/>
          </p:nvPr>
        </p:nvSpPr>
        <p:spPr>
          <a:xfrm>
            <a:off x="4745016" y="1763883"/>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5" name="Text Placeholder 29">
            <a:extLst>
              <a:ext uri="{FF2B5EF4-FFF2-40B4-BE49-F238E27FC236}">
                <a16:creationId xmlns:a16="http://schemas.microsoft.com/office/drawing/2014/main" id="{61FF5467-4870-0D4D-B013-C113B0476DB8}"/>
              </a:ext>
            </a:extLst>
          </p:cNvPr>
          <p:cNvSpPr>
            <a:spLocks noGrp="1"/>
          </p:cNvSpPr>
          <p:nvPr>
            <p:ph type="body" sz="quarter" idx="15" hasCustomPrompt="1"/>
          </p:nvPr>
        </p:nvSpPr>
        <p:spPr>
          <a:xfrm>
            <a:off x="4745016" y="2509333"/>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6" name="Text Placeholder 29">
            <a:extLst>
              <a:ext uri="{FF2B5EF4-FFF2-40B4-BE49-F238E27FC236}">
                <a16:creationId xmlns:a16="http://schemas.microsoft.com/office/drawing/2014/main" id="{93A53604-B29E-EC4C-8EF8-5B31B5893305}"/>
              </a:ext>
            </a:extLst>
          </p:cNvPr>
          <p:cNvSpPr>
            <a:spLocks noGrp="1"/>
          </p:cNvSpPr>
          <p:nvPr>
            <p:ph type="body" sz="quarter" idx="16" hasCustomPrompt="1"/>
          </p:nvPr>
        </p:nvSpPr>
        <p:spPr>
          <a:xfrm>
            <a:off x="4745016" y="2725140"/>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7" name="Text Placeholder 29">
            <a:extLst>
              <a:ext uri="{FF2B5EF4-FFF2-40B4-BE49-F238E27FC236}">
                <a16:creationId xmlns:a16="http://schemas.microsoft.com/office/drawing/2014/main" id="{86F71172-0C65-A344-86DD-873EC7F9C46D}"/>
              </a:ext>
            </a:extLst>
          </p:cNvPr>
          <p:cNvSpPr>
            <a:spLocks noGrp="1"/>
          </p:cNvSpPr>
          <p:nvPr>
            <p:ph type="body" sz="quarter" idx="17" hasCustomPrompt="1"/>
          </p:nvPr>
        </p:nvSpPr>
        <p:spPr>
          <a:xfrm>
            <a:off x="4745016" y="3467485"/>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8" name="Text Placeholder 29">
            <a:extLst>
              <a:ext uri="{FF2B5EF4-FFF2-40B4-BE49-F238E27FC236}">
                <a16:creationId xmlns:a16="http://schemas.microsoft.com/office/drawing/2014/main" id="{2AE2915C-5856-D141-908C-39C51A11E8BA}"/>
              </a:ext>
            </a:extLst>
          </p:cNvPr>
          <p:cNvSpPr>
            <a:spLocks noGrp="1"/>
          </p:cNvSpPr>
          <p:nvPr>
            <p:ph type="body" sz="quarter" idx="18" hasCustomPrompt="1"/>
          </p:nvPr>
        </p:nvSpPr>
        <p:spPr>
          <a:xfrm>
            <a:off x="4745016" y="3683291"/>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Tree>
    <p:extLst>
      <p:ext uri="{BB962C8B-B14F-4D97-AF65-F5344CB8AC3E}">
        <p14:creationId xmlns:p14="http://schemas.microsoft.com/office/powerpoint/2010/main" val="133801146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91DD4E-F37B-154D-93FC-B9E3E32A8790}"/>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4" name="Chevron 81">
            <a:extLst>
              <a:ext uri="{FF2B5EF4-FFF2-40B4-BE49-F238E27FC236}">
                <a16:creationId xmlns:a16="http://schemas.microsoft.com/office/drawing/2014/main" id="{1FD0E0CF-EB58-3D44-A2C8-F292EE4159E8}"/>
              </a:ext>
            </a:extLst>
          </p:cNvPr>
          <p:cNvSpPr/>
          <p:nvPr userDrawn="1"/>
        </p:nvSpPr>
        <p:spPr>
          <a:xfrm>
            <a:off x="2152089" y="2995015"/>
            <a:ext cx="1619218" cy="226505"/>
          </a:xfrm>
          <a:prstGeom prst="chevron">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15" name="Chevron 1">
            <a:extLst>
              <a:ext uri="{FF2B5EF4-FFF2-40B4-BE49-F238E27FC236}">
                <a16:creationId xmlns:a16="http://schemas.microsoft.com/office/drawing/2014/main" id="{A0441AD0-CF5C-114F-8CEE-5131D490F330}"/>
              </a:ext>
            </a:extLst>
          </p:cNvPr>
          <p:cNvSpPr/>
          <p:nvPr userDrawn="1"/>
        </p:nvSpPr>
        <p:spPr>
          <a:xfrm>
            <a:off x="549761" y="2995015"/>
            <a:ext cx="1619218" cy="226505"/>
          </a:xfrm>
          <a:prstGeom prst="chevron">
            <a:avLst/>
          </a:prstGeom>
          <a:solidFill>
            <a:srgbClr val="FF6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17" name="Group 16">
            <a:extLst>
              <a:ext uri="{FF2B5EF4-FFF2-40B4-BE49-F238E27FC236}">
                <a16:creationId xmlns:a16="http://schemas.microsoft.com/office/drawing/2014/main" id="{5A91A76E-6C5A-1B44-AA8F-5D511E386DC2}"/>
              </a:ext>
            </a:extLst>
          </p:cNvPr>
          <p:cNvGrpSpPr/>
          <p:nvPr userDrawn="1"/>
        </p:nvGrpSpPr>
        <p:grpSpPr>
          <a:xfrm rot="10800000">
            <a:off x="2918513" y="2248030"/>
            <a:ext cx="86371" cy="903422"/>
            <a:chOff x="1672060" y="3475613"/>
            <a:chExt cx="115176" cy="1204719"/>
          </a:xfrm>
        </p:grpSpPr>
        <p:cxnSp>
          <p:nvCxnSpPr>
            <p:cNvPr id="18" name="Straight Connector 17">
              <a:extLst>
                <a:ext uri="{FF2B5EF4-FFF2-40B4-BE49-F238E27FC236}">
                  <a16:creationId xmlns:a16="http://schemas.microsoft.com/office/drawing/2014/main" id="{A5E6F615-9C7C-3D4B-AE3A-DF2185411CA8}"/>
                </a:ext>
              </a:extLst>
            </p:cNvPr>
            <p:cNvCxnSpPr/>
            <p:nvPr/>
          </p:nvCxnSpPr>
          <p:spPr>
            <a:xfrm>
              <a:off x="1729648" y="3537332"/>
              <a:ext cx="0" cy="1143000"/>
            </a:xfrm>
            <a:prstGeom prst="line">
              <a:avLst/>
            </a:prstGeom>
            <a:ln w="28575">
              <a:solidFill>
                <a:srgbClr val="FFBA5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F4977947-635B-FF4E-8809-F310DEF3EA3D}"/>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21" name="Chevron 91">
            <a:extLst>
              <a:ext uri="{FF2B5EF4-FFF2-40B4-BE49-F238E27FC236}">
                <a16:creationId xmlns:a16="http://schemas.microsoft.com/office/drawing/2014/main" id="{5084CD1B-46AB-ED4C-ACFC-C35F881492E1}"/>
              </a:ext>
            </a:extLst>
          </p:cNvPr>
          <p:cNvSpPr/>
          <p:nvPr userDrawn="1"/>
        </p:nvSpPr>
        <p:spPr>
          <a:xfrm>
            <a:off x="3754417" y="2995015"/>
            <a:ext cx="1619218" cy="226505"/>
          </a:xfrm>
          <a:prstGeom prst="chevron">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3" name="Chevron 95">
            <a:extLst>
              <a:ext uri="{FF2B5EF4-FFF2-40B4-BE49-F238E27FC236}">
                <a16:creationId xmlns:a16="http://schemas.microsoft.com/office/drawing/2014/main" id="{F17F4D08-51B5-0F4C-983B-92EB464CC648}"/>
              </a:ext>
            </a:extLst>
          </p:cNvPr>
          <p:cNvSpPr/>
          <p:nvPr userDrawn="1"/>
        </p:nvSpPr>
        <p:spPr>
          <a:xfrm>
            <a:off x="5356745" y="2995015"/>
            <a:ext cx="1619218" cy="226505"/>
          </a:xfrm>
          <a:prstGeom prst="chevron">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5" name="Chevron 96">
            <a:extLst>
              <a:ext uri="{FF2B5EF4-FFF2-40B4-BE49-F238E27FC236}">
                <a16:creationId xmlns:a16="http://schemas.microsoft.com/office/drawing/2014/main" id="{21E0BC8D-5185-E54C-9DFC-05288C07A5B0}"/>
              </a:ext>
            </a:extLst>
          </p:cNvPr>
          <p:cNvSpPr/>
          <p:nvPr userDrawn="1"/>
        </p:nvSpPr>
        <p:spPr>
          <a:xfrm>
            <a:off x="6959073" y="2995015"/>
            <a:ext cx="1619218" cy="226505"/>
          </a:xfrm>
          <a:prstGeom prst="chevron">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27" name="Group 26">
            <a:extLst>
              <a:ext uri="{FF2B5EF4-FFF2-40B4-BE49-F238E27FC236}">
                <a16:creationId xmlns:a16="http://schemas.microsoft.com/office/drawing/2014/main" id="{9400DAD6-DAF1-8C4C-85D3-AC14BB18C8BA}"/>
              </a:ext>
            </a:extLst>
          </p:cNvPr>
          <p:cNvGrpSpPr/>
          <p:nvPr userDrawn="1"/>
        </p:nvGrpSpPr>
        <p:grpSpPr>
          <a:xfrm rot="10800000">
            <a:off x="1307740" y="2248030"/>
            <a:ext cx="86371" cy="903422"/>
            <a:chOff x="1672060" y="3475613"/>
            <a:chExt cx="115176" cy="1204719"/>
          </a:xfrm>
        </p:grpSpPr>
        <p:cxnSp>
          <p:nvCxnSpPr>
            <p:cNvPr id="28" name="Straight Connector 27">
              <a:extLst>
                <a:ext uri="{FF2B5EF4-FFF2-40B4-BE49-F238E27FC236}">
                  <a16:creationId xmlns:a16="http://schemas.microsoft.com/office/drawing/2014/main" id="{2A8585EB-5222-8540-A158-053A581333C8}"/>
                </a:ext>
              </a:extLst>
            </p:cNvPr>
            <p:cNvCxnSpPr/>
            <p:nvPr/>
          </p:nvCxnSpPr>
          <p:spPr>
            <a:xfrm>
              <a:off x="1729648" y="3537332"/>
              <a:ext cx="0" cy="1143000"/>
            </a:xfrm>
            <a:prstGeom prst="line">
              <a:avLst/>
            </a:prstGeom>
            <a:ln w="28575">
              <a:solidFill>
                <a:srgbClr val="FF6B7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E457AB9A-9410-6C48-80F4-752FE68B1BC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0" name="Group 29">
            <a:extLst>
              <a:ext uri="{FF2B5EF4-FFF2-40B4-BE49-F238E27FC236}">
                <a16:creationId xmlns:a16="http://schemas.microsoft.com/office/drawing/2014/main" id="{EC5E99A5-A236-D643-9DA8-97B0EFEA52CC}"/>
              </a:ext>
            </a:extLst>
          </p:cNvPr>
          <p:cNvGrpSpPr/>
          <p:nvPr userDrawn="1"/>
        </p:nvGrpSpPr>
        <p:grpSpPr>
          <a:xfrm rot="10800000">
            <a:off x="4521709" y="2248030"/>
            <a:ext cx="86371" cy="903422"/>
            <a:chOff x="1672060" y="3475613"/>
            <a:chExt cx="115176" cy="1204719"/>
          </a:xfrm>
        </p:grpSpPr>
        <p:cxnSp>
          <p:nvCxnSpPr>
            <p:cNvPr id="31" name="Straight Connector 30">
              <a:extLst>
                <a:ext uri="{FF2B5EF4-FFF2-40B4-BE49-F238E27FC236}">
                  <a16:creationId xmlns:a16="http://schemas.microsoft.com/office/drawing/2014/main" id="{AAC164B9-D02C-7B44-A525-143FB5AD8B40}"/>
                </a:ext>
              </a:extLst>
            </p:cNvPr>
            <p:cNvCxnSpPr/>
            <p:nvPr/>
          </p:nvCxnSpPr>
          <p:spPr>
            <a:xfrm>
              <a:off x="1729648" y="3537332"/>
              <a:ext cx="0" cy="1143000"/>
            </a:xfrm>
            <a:prstGeom prst="line">
              <a:avLst/>
            </a:prstGeom>
            <a:ln w="28575">
              <a:solidFill>
                <a:srgbClr val="8CCD5A"/>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D45486B1-A130-604F-8100-DD34D79EFD68}"/>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3" name="Group 32">
            <a:extLst>
              <a:ext uri="{FF2B5EF4-FFF2-40B4-BE49-F238E27FC236}">
                <a16:creationId xmlns:a16="http://schemas.microsoft.com/office/drawing/2014/main" id="{165160AA-7F6A-A742-B59F-BB0D0DBA40C1}"/>
              </a:ext>
            </a:extLst>
          </p:cNvPr>
          <p:cNvGrpSpPr/>
          <p:nvPr userDrawn="1"/>
        </p:nvGrpSpPr>
        <p:grpSpPr>
          <a:xfrm rot="10800000">
            <a:off x="6131613" y="2248030"/>
            <a:ext cx="86371" cy="903422"/>
            <a:chOff x="1672060" y="3475613"/>
            <a:chExt cx="115176" cy="1204719"/>
          </a:xfrm>
        </p:grpSpPr>
        <p:cxnSp>
          <p:nvCxnSpPr>
            <p:cNvPr id="34" name="Straight Connector 33">
              <a:extLst>
                <a:ext uri="{FF2B5EF4-FFF2-40B4-BE49-F238E27FC236}">
                  <a16:creationId xmlns:a16="http://schemas.microsoft.com/office/drawing/2014/main" id="{BED1C522-AB7F-DA42-B5D6-5649BEBA5B8F}"/>
                </a:ext>
              </a:extLst>
            </p:cNvPr>
            <p:cNvCxnSpPr/>
            <p:nvPr/>
          </p:nvCxnSpPr>
          <p:spPr>
            <a:xfrm>
              <a:off x="1729648" y="3537332"/>
              <a:ext cx="0" cy="1143000"/>
            </a:xfrm>
            <a:prstGeom prst="line">
              <a:avLst/>
            </a:prstGeom>
            <a:ln w="28575">
              <a:solidFill>
                <a:srgbClr val="29A6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B2F670E-A6C2-8B49-AAEE-0CB99B57B11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6" name="Group 35">
            <a:extLst>
              <a:ext uri="{FF2B5EF4-FFF2-40B4-BE49-F238E27FC236}">
                <a16:creationId xmlns:a16="http://schemas.microsoft.com/office/drawing/2014/main" id="{A1FFF752-1631-034D-A890-588418FB3AF3}"/>
              </a:ext>
            </a:extLst>
          </p:cNvPr>
          <p:cNvGrpSpPr/>
          <p:nvPr userDrawn="1"/>
        </p:nvGrpSpPr>
        <p:grpSpPr>
          <a:xfrm rot="10800000">
            <a:off x="7734762" y="2248030"/>
            <a:ext cx="86371" cy="903422"/>
            <a:chOff x="1672060" y="3475613"/>
            <a:chExt cx="115176" cy="1204719"/>
          </a:xfrm>
        </p:grpSpPr>
        <p:cxnSp>
          <p:nvCxnSpPr>
            <p:cNvPr id="37" name="Straight Connector 36">
              <a:extLst>
                <a:ext uri="{FF2B5EF4-FFF2-40B4-BE49-F238E27FC236}">
                  <a16:creationId xmlns:a16="http://schemas.microsoft.com/office/drawing/2014/main" id="{88E061EE-BBAB-174B-8093-70856C3B1B78}"/>
                </a:ext>
              </a:extLst>
            </p:cNvPr>
            <p:cNvCxnSpPr/>
            <p:nvPr/>
          </p:nvCxnSpPr>
          <p:spPr>
            <a:xfrm>
              <a:off x="1729648" y="3537332"/>
              <a:ext cx="0" cy="1143000"/>
            </a:xfrm>
            <a:prstGeom prst="line">
              <a:avLst/>
            </a:prstGeom>
            <a:ln w="28575">
              <a:solidFill>
                <a:srgbClr val="AEA2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A7756AED-9566-7248-BF32-8898386468B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45" name="Text Placeholder 44">
            <a:extLst>
              <a:ext uri="{FF2B5EF4-FFF2-40B4-BE49-F238E27FC236}">
                <a16:creationId xmlns:a16="http://schemas.microsoft.com/office/drawing/2014/main" id="{CFB51602-F682-A540-9B05-11D368DA1BBD}"/>
              </a:ext>
            </a:extLst>
          </p:cNvPr>
          <p:cNvSpPr>
            <a:spLocks noGrp="1"/>
          </p:cNvSpPr>
          <p:nvPr>
            <p:ph type="body" sz="quarter" idx="10" hasCustomPrompt="1"/>
          </p:nvPr>
        </p:nvSpPr>
        <p:spPr>
          <a:xfrm>
            <a:off x="63863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6" name="Text Placeholder 44">
            <a:extLst>
              <a:ext uri="{FF2B5EF4-FFF2-40B4-BE49-F238E27FC236}">
                <a16:creationId xmlns:a16="http://schemas.microsoft.com/office/drawing/2014/main" id="{662B6E20-1F8A-6543-89B4-FE6729A21CA4}"/>
              </a:ext>
            </a:extLst>
          </p:cNvPr>
          <p:cNvSpPr>
            <a:spLocks noGrp="1"/>
          </p:cNvSpPr>
          <p:nvPr>
            <p:ph type="body" sz="quarter" idx="11" hasCustomPrompt="1"/>
          </p:nvPr>
        </p:nvSpPr>
        <p:spPr>
          <a:xfrm>
            <a:off x="2249409"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7" name="Text Placeholder 44">
            <a:extLst>
              <a:ext uri="{FF2B5EF4-FFF2-40B4-BE49-F238E27FC236}">
                <a16:creationId xmlns:a16="http://schemas.microsoft.com/office/drawing/2014/main" id="{B96D87A4-7AF1-954E-B1D2-F8340DF8DD00}"/>
              </a:ext>
            </a:extLst>
          </p:cNvPr>
          <p:cNvSpPr>
            <a:spLocks noGrp="1"/>
          </p:cNvSpPr>
          <p:nvPr>
            <p:ph type="body" sz="quarter" idx="12" hasCustomPrompt="1"/>
          </p:nvPr>
        </p:nvSpPr>
        <p:spPr>
          <a:xfrm>
            <a:off x="3848502"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8" name="Text Placeholder 44">
            <a:extLst>
              <a:ext uri="{FF2B5EF4-FFF2-40B4-BE49-F238E27FC236}">
                <a16:creationId xmlns:a16="http://schemas.microsoft.com/office/drawing/2014/main" id="{9F4B6491-86BA-B545-9D85-772D4225C290}"/>
              </a:ext>
            </a:extLst>
          </p:cNvPr>
          <p:cNvSpPr>
            <a:spLocks noGrp="1"/>
          </p:cNvSpPr>
          <p:nvPr>
            <p:ph type="body" sz="quarter" idx="13" hasCustomPrompt="1"/>
          </p:nvPr>
        </p:nvSpPr>
        <p:spPr>
          <a:xfrm>
            <a:off x="545959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9" name="Text Placeholder 44">
            <a:extLst>
              <a:ext uri="{FF2B5EF4-FFF2-40B4-BE49-F238E27FC236}">
                <a16:creationId xmlns:a16="http://schemas.microsoft.com/office/drawing/2014/main" id="{6B742AC5-040D-584D-AB00-99D37A3F161C}"/>
              </a:ext>
            </a:extLst>
          </p:cNvPr>
          <p:cNvSpPr>
            <a:spLocks noGrp="1"/>
          </p:cNvSpPr>
          <p:nvPr>
            <p:ph type="body" sz="quarter" idx="14" hasCustomPrompt="1"/>
          </p:nvPr>
        </p:nvSpPr>
        <p:spPr>
          <a:xfrm>
            <a:off x="7064836"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50" name="Text Placeholder 44">
            <a:extLst>
              <a:ext uri="{FF2B5EF4-FFF2-40B4-BE49-F238E27FC236}">
                <a16:creationId xmlns:a16="http://schemas.microsoft.com/office/drawing/2014/main" id="{46BB4C09-B151-0D47-AF23-64721FCD75FD}"/>
              </a:ext>
            </a:extLst>
          </p:cNvPr>
          <p:cNvSpPr>
            <a:spLocks noGrp="1"/>
          </p:cNvSpPr>
          <p:nvPr>
            <p:ph type="body" sz="quarter" idx="15" hasCustomPrompt="1"/>
          </p:nvPr>
        </p:nvSpPr>
        <p:spPr>
          <a:xfrm>
            <a:off x="63863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1" name="Text Placeholder 44">
            <a:extLst>
              <a:ext uri="{FF2B5EF4-FFF2-40B4-BE49-F238E27FC236}">
                <a16:creationId xmlns:a16="http://schemas.microsoft.com/office/drawing/2014/main" id="{DBBA3691-3CD1-094E-901F-47B0D6C0AAC8}"/>
              </a:ext>
            </a:extLst>
          </p:cNvPr>
          <p:cNvSpPr>
            <a:spLocks noGrp="1"/>
          </p:cNvSpPr>
          <p:nvPr>
            <p:ph type="body" sz="quarter" idx="16" hasCustomPrompt="1"/>
          </p:nvPr>
        </p:nvSpPr>
        <p:spPr>
          <a:xfrm>
            <a:off x="63863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2" name="Text Placeholder 44">
            <a:extLst>
              <a:ext uri="{FF2B5EF4-FFF2-40B4-BE49-F238E27FC236}">
                <a16:creationId xmlns:a16="http://schemas.microsoft.com/office/drawing/2014/main" id="{5CDC67CA-D5D3-404B-990F-F4E2370BA572}"/>
              </a:ext>
            </a:extLst>
          </p:cNvPr>
          <p:cNvSpPr>
            <a:spLocks noGrp="1"/>
          </p:cNvSpPr>
          <p:nvPr>
            <p:ph type="body" sz="quarter" idx="17" hasCustomPrompt="1"/>
          </p:nvPr>
        </p:nvSpPr>
        <p:spPr>
          <a:xfrm>
            <a:off x="224940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3" name="Text Placeholder 44">
            <a:extLst>
              <a:ext uri="{FF2B5EF4-FFF2-40B4-BE49-F238E27FC236}">
                <a16:creationId xmlns:a16="http://schemas.microsoft.com/office/drawing/2014/main" id="{3CF14629-AB5B-984E-A318-7EA17F0B9097}"/>
              </a:ext>
            </a:extLst>
          </p:cNvPr>
          <p:cNvSpPr>
            <a:spLocks noGrp="1"/>
          </p:cNvSpPr>
          <p:nvPr>
            <p:ph type="body" sz="quarter" idx="18" hasCustomPrompt="1"/>
          </p:nvPr>
        </p:nvSpPr>
        <p:spPr>
          <a:xfrm>
            <a:off x="224940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4" name="Text Placeholder 44">
            <a:extLst>
              <a:ext uri="{FF2B5EF4-FFF2-40B4-BE49-F238E27FC236}">
                <a16:creationId xmlns:a16="http://schemas.microsoft.com/office/drawing/2014/main" id="{BBFE49E9-B141-3D47-9398-0DDD0F0D83D1}"/>
              </a:ext>
            </a:extLst>
          </p:cNvPr>
          <p:cNvSpPr>
            <a:spLocks noGrp="1"/>
          </p:cNvSpPr>
          <p:nvPr>
            <p:ph type="body" sz="quarter" idx="19" hasCustomPrompt="1"/>
          </p:nvPr>
        </p:nvSpPr>
        <p:spPr>
          <a:xfrm>
            <a:off x="385260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5" name="Text Placeholder 44">
            <a:extLst>
              <a:ext uri="{FF2B5EF4-FFF2-40B4-BE49-F238E27FC236}">
                <a16:creationId xmlns:a16="http://schemas.microsoft.com/office/drawing/2014/main" id="{FCBE7CB2-17D5-E842-A03F-931F7C6E8751}"/>
              </a:ext>
            </a:extLst>
          </p:cNvPr>
          <p:cNvSpPr>
            <a:spLocks noGrp="1"/>
          </p:cNvSpPr>
          <p:nvPr>
            <p:ph type="body" sz="quarter" idx="20" hasCustomPrompt="1"/>
          </p:nvPr>
        </p:nvSpPr>
        <p:spPr>
          <a:xfrm>
            <a:off x="385260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6" name="Text Placeholder 44">
            <a:extLst>
              <a:ext uri="{FF2B5EF4-FFF2-40B4-BE49-F238E27FC236}">
                <a16:creationId xmlns:a16="http://schemas.microsoft.com/office/drawing/2014/main" id="{461EDAE5-E6ED-A043-93AA-185F4871F1BC}"/>
              </a:ext>
            </a:extLst>
          </p:cNvPr>
          <p:cNvSpPr>
            <a:spLocks noGrp="1"/>
          </p:cNvSpPr>
          <p:nvPr>
            <p:ph type="body" sz="quarter" idx="21" hasCustomPrompt="1"/>
          </p:nvPr>
        </p:nvSpPr>
        <p:spPr>
          <a:xfrm>
            <a:off x="5455801"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7" name="Text Placeholder 44">
            <a:extLst>
              <a:ext uri="{FF2B5EF4-FFF2-40B4-BE49-F238E27FC236}">
                <a16:creationId xmlns:a16="http://schemas.microsoft.com/office/drawing/2014/main" id="{0F86C7F8-F039-D043-AA60-10FE53B6E3FC}"/>
              </a:ext>
            </a:extLst>
          </p:cNvPr>
          <p:cNvSpPr>
            <a:spLocks noGrp="1"/>
          </p:cNvSpPr>
          <p:nvPr>
            <p:ph type="body" sz="quarter" idx="22" hasCustomPrompt="1"/>
          </p:nvPr>
        </p:nvSpPr>
        <p:spPr>
          <a:xfrm>
            <a:off x="5455801"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8" name="Text Placeholder 44">
            <a:extLst>
              <a:ext uri="{FF2B5EF4-FFF2-40B4-BE49-F238E27FC236}">
                <a16:creationId xmlns:a16="http://schemas.microsoft.com/office/drawing/2014/main" id="{4219F801-BDC2-4B42-BD66-89028F02289C}"/>
              </a:ext>
            </a:extLst>
          </p:cNvPr>
          <p:cNvSpPr>
            <a:spLocks noGrp="1"/>
          </p:cNvSpPr>
          <p:nvPr>
            <p:ph type="body" sz="quarter" idx="23" hasCustomPrompt="1"/>
          </p:nvPr>
        </p:nvSpPr>
        <p:spPr>
          <a:xfrm>
            <a:off x="706565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9" name="Text Placeholder 44">
            <a:extLst>
              <a:ext uri="{FF2B5EF4-FFF2-40B4-BE49-F238E27FC236}">
                <a16:creationId xmlns:a16="http://schemas.microsoft.com/office/drawing/2014/main" id="{9A171D23-136C-9C49-9772-F24667D27FF1}"/>
              </a:ext>
            </a:extLst>
          </p:cNvPr>
          <p:cNvSpPr>
            <a:spLocks noGrp="1"/>
          </p:cNvSpPr>
          <p:nvPr>
            <p:ph type="body" sz="quarter" idx="24" hasCustomPrompt="1"/>
          </p:nvPr>
        </p:nvSpPr>
        <p:spPr>
          <a:xfrm>
            <a:off x="706565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Tree>
    <p:extLst>
      <p:ext uri="{BB962C8B-B14F-4D97-AF65-F5344CB8AC3E}">
        <p14:creationId xmlns:p14="http://schemas.microsoft.com/office/powerpoint/2010/main" val="184098005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Generic Content with Icon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5D2E8E-580C-AC49-8B75-E7FB619962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017520" y="0"/>
            <a:ext cx="6126480" cy="5143500"/>
          </a:xfrm>
          <a:prstGeom prst="rect">
            <a:avLst/>
          </a:prstGeom>
        </p:spPr>
      </p:pic>
      <p:sp>
        <p:nvSpPr>
          <p:cNvPr id="4" name="Google Shape;2713;p510">
            <a:extLst>
              <a:ext uri="{FF2B5EF4-FFF2-40B4-BE49-F238E27FC236}">
                <a16:creationId xmlns:a16="http://schemas.microsoft.com/office/drawing/2014/main" id="{C7860DC5-5C48-7B42-B226-3A7160C41256}"/>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5" name="TextBox 4">
            <a:extLst>
              <a:ext uri="{FF2B5EF4-FFF2-40B4-BE49-F238E27FC236}">
                <a16:creationId xmlns:a16="http://schemas.microsoft.com/office/drawing/2014/main" id="{948C9051-52F4-9D42-BF74-741221FF2BAD}"/>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1C98CD09-C1E9-E94B-A877-350E3695B6A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98B08550-EE23-CC48-98DF-F2215252D51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20" name="Text Placeholder 44">
            <a:extLst>
              <a:ext uri="{FF2B5EF4-FFF2-40B4-BE49-F238E27FC236}">
                <a16:creationId xmlns:a16="http://schemas.microsoft.com/office/drawing/2014/main" id="{71292471-EBF5-A74F-8DE2-7C251CC97DD4}"/>
              </a:ext>
            </a:extLst>
          </p:cNvPr>
          <p:cNvSpPr>
            <a:spLocks noGrp="1"/>
          </p:cNvSpPr>
          <p:nvPr>
            <p:ph type="body" sz="quarter" idx="11" hasCustomPrompt="1"/>
          </p:nvPr>
        </p:nvSpPr>
        <p:spPr>
          <a:xfrm>
            <a:off x="101750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one</a:t>
            </a:r>
          </a:p>
        </p:txBody>
      </p:sp>
      <p:sp>
        <p:nvSpPr>
          <p:cNvPr id="21" name="Text Placeholder 44">
            <a:extLst>
              <a:ext uri="{FF2B5EF4-FFF2-40B4-BE49-F238E27FC236}">
                <a16:creationId xmlns:a16="http://schemas.microsoft.com/office/drawing/2014/main" id="{1855BE22-04CF-7B41-A272-BC0377A5AA8F}"/>
              </a:ext>
            </a:extLst>
          </p:cNvPr>
          <p:cNvSpPr>
            <a:spLocks noGrp="1"/>
          </p:cNvSpPr>
          <p:nvPr>
            <p:ph type="body" sz="quarter" idx="12" hasCustomPrompt="1"/>
          </p:nvPr>
        </p:nvSpPr>
        <p:spPr>
          <a:xfrm>
            <a:off x="101750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two</a:t>
            </a:r>
          </a:p>
        </p:txBody>
      </p:sp>
      <p:sp>
        <p:nvSpPr>
          <p:cNvPr id="22" name="Text Placeholder 44">
            <a:extLst>
              <a:ext uri="{FF2B5EF4-FFF2-40B4-BE49-F238E27FC236}">
                <a16:creationId xmlns:a16="http://schemas.microsoft.com/office/drawing/2014/main" id="{D9DE5A00-5996-B34C-A04D-CBF7B08E637C}"/>
              </a:ext>
            </a:extLst>
          </p:cNvPr>
          <p:cNvSpPr>
            <a:spLocks noGrp="1"/>
          </p:cNvSpPr>
          <p:nvPr>
            <p:ph type="body" sz="quarter" idx="13" hasCustomPrompt="1"/>
          </p:nvPr>
        </p:nvSpPr>
        <p:spPr>
          <a:xfrm>
            <a:off x="101750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three</a:t>
            </a:r>
          </a:p>
        </p:txBody>
      </p:sp>
      <p:sp>
        <p:nvSpPr>
          <p:cNvPr id="25" name="Text Placeholder 44">
            <a:extLst>
              <a:ext uri="{FF2B5EF4-FFF2-40B4-BE49-F238E27FC236}">
                <a16:creationId xmlns:a16="http://schemas.microsoft.com/office/drawing/2014/main" id="{724D3A85-3449-B74C-8E20-09B1C7FB403F}"/>
              </a:ext>
            </a:extLst>
          </p:cNvPr>
          <p:cNvSpPr>
            <a:spLocks noGrp="1"/>
          </p:cNvSpPr>
          <p:nvPr>
            <p:ph type="body" sz="quarter" idx="14" hasCustomPrompt="1"/>
          </p:nvPr>
        </p:nvSpPr>
        <p:spPr>
          <a:xfrm>
            <a:off x="344543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four</a:t>
            </a:r>
          </a:p>
        </p:txBody>
      </p:sp>
      <p:sp>
        <p:nvSpPr>
          <p:cNvPr id="26" name="Text Placeholder 44">
            <a:extLst>
              <a:ext uri="{FF2B5EF4-FFF2-40B4-BE49-F238E27FC236}">
                <a16:creationId xmlns:a16="http://schemas.microsoft.com/office/drawing/2014/main" id="{43357434-C5BD-6D4E-B82B-5A7C367359A9}"/>
              </a:ext>
            </a:extLst>
          </p:cNvPr>
          <p:cNvSpPr>
            <a:spLocks noGrp="1"/>
          </p:cNvSpPr>
          <p:nvPr>
            <p:ph type="body" sz="quarter" idx="15" hasCustomPrompt="1"/>
          </p:nvPr>
        </p:nvSpPr>
        <p:spPr>
          <a:xfrm>
            <a:off x="344543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five</a:t>
            </a:r>
          </a:p>
        </p:txBody>
      </p:sp>
      <p:sp>
        <p:nvSpPr>
          <p:cNvPr id="27" name="Text Placeholder 44">
            <a:extLst>
              <a:ext uri="{FF2B5EF4-FFF2-40B4-BE49-F238E27FC236}">
                <a16:creationId xmlns:a16="http://schemas.microsoft.com/office/drawing/2014/main" id="{95C712AC-7AB7-7D45-9D6D-3BEDDA7D5F1D}"/>
              </a:ext>
            </a:extLst>
          </p:cNvPr>
          <p:cNvSpPr>
            <a:spLocks noGrp="1"/>
          </p:cNvSpPr>
          <p:nvPr>
            <p:ph type="body" sz="quarter" idx="16" hasCustomPrompt="1"/>
          </p:nvPr>
        </p:nvSpPr>
        <p:spPr>
          <a:xfrm>
            <a:off x="344543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six</a:t>
            </a:r>
          </a:p>
        </p:txBody>
      </p:sp>
    </p:spTree>
    <p:extLst>
      <p:ext uri="{BB962C8B-B14F-4D97-AF65-F5344CB8AC3E}">
        <p14:creationId xmlns:p14="http://schemas.microsoft.com/office/powerpoint/2010/main" val="3134256861"/>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Graph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673162" y="615110"/>
            <a:ext cx="3599068"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5" name="Title 1">
            <a:extLst>
              <a:ext uri="{FF2B5EF4-FFF2-40B4-BE49-F238E27FC236}">
                <a16:creationId xmlns:a16="http://schemas.microsoft.com/office/drawing/2014/main" id="{A631AF60-64D1-1047-90A2-C556AC4F65D1}"/>
              </a:ext>
            </a:extLst>
          </p:cNvPr>
          <p:cNvSpPr txBox="1">
            <a:spLocks/>
          </p:cNvSpPr>
          <p:nvPr userDrawn="1"/>
        </p:nvSpPr>
        <p:spPr>
          <a:xfrm>
            <a:off x="10179424" y="3468199"/>
            <a:ext cx="2106226" cy="4842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1400">
              <a:solidFill>
                <a:schemeClr val="bg1"/>
              </a:solidFill>
              <a:latin typeface="Helvetica" charset="0"/>
              <a:ea typeface="Helvetica" charset="0"/>
              <a:cs typeface="Helvetica" charset="0"/>
            </a:endParaRPr>
          </a:p>
        </p:txBody>
      </p:sp>
      <p:sp>
        <p:nvSpPr>
          <p:cNvPr id="7" name="Title 1">
            <a:extLst>
              <a:ext uri="{FF2B5EF4-FFF2-40B4-BE49-F238E27FC236}">
                <a16:creationId xmlns:a16="http://schemas.microsoft.com/office/drawing/2014/main" id="{0373A67B-CB06-534B-B11C-A193B4DE0E60}"/>
              </a:ext>
            </a:extLst>
          </p:cNvPr>
          <p:cNvSpPr txBox="1">
            <a:spLocks/>
          </p:cNvSpPr>
          <p:nvPr userDrawn="1"/>
        </p:nvSpPr>
        <p:spPr>
          <a:xfrm>
            <a:off x="7551570" y="4568081"/>
            <a:ext cx="5764585" cy="269239"/>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600" baseline="30000">
                <a:solidFill>
                  <a:schemeClr val="bg1"/>
                </a:solidFill>
                <a:latin typeface="Helvetica" charset="0"/>
                <a:ea typeface="Helvetica" charset="0"/>
                <a:cs typeface="Helvetica" charset="0"/>
              </a:rPr>
              <a:t>1 </a:t>
            </a:r>
            <a:r>
              <a:rPr lang="en-US" sz="600">
                <a:solidFill>
                  <a:schemeClr val="bg1"/>
                </a:solidFill>
                <a:latin typeface="Helvetica" charset="0"/>
                <a:ea typeface="Helvetica" charset="0"/>
                <a:cs typeface="Helvetica" charset="0"/>
              </a:rPr>
              <a:t>Campus Computing Survey 2018</a:t>
            </a:r>
          </a:p>
        </p:txBody>
      </p:sp>
      <p:sp>
        <p:nvSpPr>
          <p:cNvPr id="24" name="Text Placeholder 29">
            <a:extLst>
              <a:ext uri="{FF2B5EF4-FFF2-40B4-BE49-F238E27FC236}">
                <a16:creationId xmlns:a16="http://schemas.microsoft.com/office/drawing/2014/main" id="{5848B51E-C0E4-DA49-A4CE-C716CC46AAA6}"/>
              </a:ext>
            </a:extLst>
          </p:cNvPr>
          <p:cNvSpPr>
            <a:spLocks noGrp="1"/>
          </p:cNvSpPr>
          <p:nvPr>
            <p:ph type="body" sz="quarter" idx="14" hasCustomPrompt="1"/>
          </p:nvPr>
        </p:nvSpPr>
        <p:spPr>
          <a:xfrm>
            <a:off x="1723327" y="2511705"/>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5" name="Text Placeholder 29">
            <a:extLst>
              <a:ext uri="{FF2B5EF4-FFF2-40B4-BE49-F238E27FC236}">
                <a16:creationId xmlns:a16="http://schemas.microsoft.com/office/drawing/2014/main" id="{8A624064-57B4-374F-BF2D-3B4D5BF9111E}"/>
              </a:ext>
            </a:extLst>
          </p:cNvPr>
          <p:cNvSpPr>
            <a:spLocks noGrp="1"/>
          </p:cNvSpPr>
          <p:nvPr>
            <p:ph type="body" sz="quarter" idx="15" hasCustomPrompt="1"/>
          </p:nvPr>
        </p:nvSpPr>
        <p:spPr>
          <a:xfrm>
            <a:off x="1723327" y="3566114"/>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6" name="Text Placeholder 29">
            <a:extLst>
              <a:ext uri="{FF2B5EF4-FFF2-40B4-BE49-F238E27FC236}">
                <a16:creationId xmlns:a16="http://schemas.microsoft.com/office/drawing/2014/main" id="{C86D4A09-3258-2348-AA30-9161EA5D6E88}"/>
              </a:ext>
            </a:extLst>
          </p:cNvPr>
          <p:cNvSpPr>
            <a:spLocks noGrp="1"/>
          </p:cNvSpPr>
          <p:nvPr>
            <p:ph type="body" sz="quarter" idx="16" hasCustomPrompt="1"/>
          </p:nvPr>
        </p:nvSpPr>
        <p:spPr>
          <a:xfrm>
            <a:off x="680604" y="1223104"/>
            <a:ext cx="2739769" cy="572669"/>
          </a:xfrm>
          <a:prstGeom prst="rect">
            <a:avLst/>
          </a:prstGeom>
        </p:spPr>
        <p:txBody>
          <a:bodyPr anchor="t"/>
          <a:lstStyle>
            <a:lvl1pPr marL="0" indent="0" algn="l">
              <a:lnSpc>
                <a:spcPct val="100000"/>
              </a:lnSpc>
              <a:buNone/>
              <a:defRPr sz="1500" b="0">
                <a:solidFill>
                  <a:schemeClr val="tx1">
                    <a:lumMod val="65000"/>
                    <a:lumOff val="35000"/>
                  </a:schemeClr>
                </a:solidFill>
              </a:defRPr>
            </a:lvl1pPr>
          </a:lstStyle>
          <a:p>
            <a:pPr lvl="0"/>
            <a:r>
              <a:rPr lang="en-CA"/>
              <a:t>Sub Head</a:t>
            </a:r>
          </a:p>
        </p:txBody>
      </p:sp>
      <p:sp>
        <p:nvSpPr>
          <p:cNvPr id="28" name="Text Placeholder 29">
            <a:extLst>
              <a:ext uri="{FF2B5EF4-FFF2-40B4-BE49-F238E27FC236}">
                <a16:creationId xmlns:a16="http://schemas.microsoft.com/office/drawing/2014/main" id="{DE5DAB25-83A5-AB46-B84B-86B087687015}"/>
              </a:ext>
            </a:extLst>
          </p:cNvPr>
          <p:cNvSpPr>
            <a:spLocks noGrp="1"/>
          </p:cNvSpPr>
          <p:nvPr>
            <p:ph type="body" sz="quarter" idx="17" hasCustomPrompt="1"/>
          </p:nvPr>
        </p:nvSpPr>
        <p:spPr>
          <a:xfrm>
            <a:off x="4636346" y="123587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0" name="Text Placeholder 29">
            <a:extLst>
              <a:ext uri="{FF2B5EF4-FFF2-40B4-BE49-F238E27FC236}">
                <a16:creationId xmlns:a16="http://schemas.microsoft.com/office/drawing/2014/main" id="{2A2D4DE8-E211-F542-BC22-5F9E88EAEB96}"/>
              </a:ext>
            </a:extLst>
          </p:cNvPr>
          <p:cNvSpPr>
            <a:spLocks noGrp="1"/>
          </p:cNvSpPr>
          <p:nvPr>
            <p:ph type="body" sz="quarter" idx="18" hasCustomPrompt="1"/>
          </p:nvPr>
        </p:nvSpPr>
        <p:spPr>
          <a:xfrm>
            <a:off x="6207942" y="279899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1" name="Text Placeholder 29">
            <a:extLst>
              <a:ext uri="{FF2B5EF4-FFF2-40B4-BE49-F238E27FC236}">
                <a16:creationId xmlns:a16="http://schemas.microsoft.com/office/drawing/2014/main" id="{38F04E09-E0FA-9C4B-A5A7-6D5606FECEF2}"/>
              </a:ext>
            </a:extLst>
          </p:cNvPr>
          <p:cNvSpPr>
            <a:spLocks noGrp="1"/>
          </p:cNvSpPr>
          <p:nvPr>
            <p:ph type="body" sz="quarter" idx="19" hasCustomPrompt="1"/>
          </p:nvPr>
        </p:nvSpPr>
        <p:spPr>
          <a:xfrm>
            <a:off x="166937" y="4611077"/>
            <a:ext cx="3397628" cy="183245"/>
          </a:xfrm>
          <a:prstGeom prst="rect">
            <a:avLst/>
          </a:prstGeom>
        </p:spPr>
        <p:txBody>
          <a:bodyPr anchor="ctr"/>
          <a:lstStyle>
            <a:lvl1pPr marL="0" indent="0" algn="l">
              <a:lnSpc>
                <a:spcPct val="100000"/>
              </a:lnSpc>
              <a:buNone/>
              <a:defRPr sz="750" b="0">
                <a:solidFill>
                  <a:schemeClr val="bg1">
                    <a:lumMod val="75000"/>
                  </a:schemeClr>
                </a:solidFill>
              </a:defRPr>
            </a:lvl1pPr>
          </a:lstStyle>
          <a:p>
            <a:pPr lvl="0"/>
            <a:r>
              <a:rPr lang="en-CA"/>
              <a:t>Source:</a:t>
            </a:r>
          </a:p>
        </p:txBody>
      </p:sp>
    </p:spTree>
    <p:extLst>
      <p:ext uri="{BB962C8B-B14F-4D97-AF65-F5344CB8AC3E}">
        <p14:creationId xmlns:p14="http://schemas.microsoft.com/office/powerpoint/2010/main" val="408587574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Customer Quote - Celest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0B72C3"/>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4106934124"/>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Customer Quote - Fluorit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24AC7"/>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17251265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Customer Quote - Tourmal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F2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F2A75"/>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380382044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Customer Quote - Image">
    <p:spTree>
      <p:nvGrpSpPr>
        <p:cNvPr id="1" name=""/>
        <p:cNvGrpSpPr/>
        <p:nvPr/>
      </p:nvGrpSpPr>
      <p:grpSpPr>
        <a:xfrm>
          <a:off x="0" y="0"/>
          <a:ext cx="0" cy="0"/>
          <a:chOff x="0" y="0"/>
          <a:chExt cx="0" cy="0"/>
        </a:xfrm>
      </p:grpSpPr>
      <p:pic>
        <p:nvPicPr>
          <p:cNvPr id="3" name="Picture 2" descr="A small child sitting on a bed&#10;&#10;Description generated with high confidence">
            <a:extLst>
              <a:ext uri="{FF2B5EF4-FFF2-40B4-BE49-F238E27FC236}">
                <a16:creationId xmlns:a16="http://schemas.microsoft.com/office/drawing/2014/main" id="{BB8F082E-9916-2A4B-8F6D-4E105EB25E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6846716" cy="5143501"/>
          </a:xfrm>
          <a:prstGeom prst="rect">
            <a:avLst/>
          </a:prstGeom>
        </p:spPr>
      </p:pic>
      <p:sp>
        <p:nvSpPr>
          <p:cNvPr id="5" name="Freeform 4">
            <a:extLst>
              <a:ext uri="{FF2B5EF4-FFF2-40B4-BE49-F238E27FC236}">
                <a16:creationId xmlns:a16="http://schemas.microsoft.com/office/drawing/2014/main" id="{E0FFA5AE-F0E9-024D-B79C-9E57F6040118}"/>
              </a:ext>
            </a:extLst>
          </p:cNvPr>
          <p:cNvSpPr/>
          <p:nvPr userDrawn="1"/>
        </p:nvSpPr>
        <p:spPr>
          <a:xfrm flipV="1">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5B63F6C7-E876-6E44-9242-C0BD53147DF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
        <p:nvSpPr>
          <p:cNvPr id="7" name="TextBox 6">
            <a:extLst>
              <a:ext uri="{FF2B5EF4-FFF2-40B4-BE49-F238E27FC236}">
                <a16:creationId xmlns:a16="http://schemas.microsoft.com/office/drawing/2014/main" id="{169A9A4B-13A7-C04B-A7EE-4622885F4C52}"/>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Text Placeholder 29">
            <a:extLst>
              <a:ext uri="{FF2B5EF4-FFF2-40B4-BE49-F238E27FC236}">
                <a16:creationId xmlns:a16="http://schemas.microsoft.com/office/drawing/2014/main" id="{251E03B7-D89B-864E-BFE4-7F3DFAE360CD}"/>
              </a:ext>
            </a:extLst>
          </p:cNvPr>
          <p:cNvSpPr>
            <a:spLocks noGrp="1"/>
          </p:cNvSpPr>
          <p:nvPr>
            <p:ph type="body" sz="quarter" idx="15" hasCustomPrompt="1"/>
          </p:nvPr>
        </p:nvSpPr>
        <p:spPr>
          <a:xfrm>
            <a:off x="4894007" y="1336424"/>
            <a:ext cx="3321302" cy="1376521"/>
          </a:xfrm>
          <a:prstGeom prst="rect">
            <a:avLst/>
          </a:prstGeom>
        </p:spPr>
        <p:txBody>
          <a:bodyPr/>
          <a:lstStyle>
            <a:lvl1pPr marL="0" indent="0" algn="l">
              <a:lnSpc>
                <a:spcPct val="100000"/>
              </a:lnSpc>
              <a:spcBef>
                <a:spcPts val="0"/>
              </a:spcBef>
              <a:buNone/>
              <a:defRPr sz="1500" b="0">
                <a:solidFill>
                  <a:srgbClr val="565A5C"/>
                </a:solidFill>
              </a:defRPr>
            </a:lvl1pPr>
          </a:lstStyle>
          <a:p>
            <a:pPr lvl="0"/>
            <a:r>
              <a:rPr lang="en-CA"/>
              <a:t>“Quote”</a:t>
            </a:r>
          </a:p>
        </p:txBody>
      </p:sp>
      <p:sp>
        <p:nvSpPr>
          <p:cNvPr id="12" name="Text Placeholder 29">
            <a:extLst>
              <a:ext uri="{FF2B5EF4-FFF2-40B4-BE49-F238E27FC236}">
                <a16:creationId xmlns:a16="http://schemas.microsoft.com/office/drawing/2014/main" id="{7E97A69D-781F-6E47-A8B5-3EAA758ABF58}"/>
              </a:ext>
            </a:extLst>
          </p:cNvPr>
          <p:cNvSpPr>
            <a:spLocks noGrp="1"/>
          </p:cNvSpPr>
          <p:nvPr>
            <p:ph type="body" sz="quarter" idx="20" hasCustomPrompt="1"/>
          </p:nvPr>
        </p:nvSpPr>
        <p:spPr>
          <a:xfrm>
            <a:off x="4894006" y="2712945"/>
            <a:ext cx="3321302" cy="793355"/>
          </a:xfrm>
          <a:prstGeom prst="rect">
            <a:avLst/>
          </a:prstGeom>
        </p:spPr>
        <p:txBody>
          <a:bodyPr/>
          <a:lstStyle>
            <a:lvl1pPr marL="0" indent="0" algn="r">
              <a:lnSpc>
                <a:spcPct val="100000"/>
              </a:lnSpc>
              <a:spcBef>
                <a:spcPts val="0"/>
              </a:spcBef>
              <a:buNone/>
              <a:defRPr sz="1200" b="0" i="1">
                <a:solidFill>
                  <a:srgbClr val="565A5C"/>
                </a:solidFill>
              </a:defRPr>
            </a:lvl1pPr>
          </a:lstStyle>
          <a:p>
            <a:pPr lvl="0"/>
            <a:r>
              <a:rPr lang="en-CA"/>
              <a:t>Name</a:t>
            </a:r>
          </a:p>
          <a:p>
            <a:pPr lvl="0"/>
            <a:r>
              <a:rPr lang="en-CA"/>
              <a:t>Title</a:t>
            </a:r>
          </a:p>
          <a:p>
            <a:pPr lvl="0"/>
            <a:r>
              <a:rPr lang="en-CA"/>
              <a:t>Organization</a:t>
            </a:r>
          </a:p>
        </p:txBody>
      </p:sp>
      <p:sp>
        <p:nvSpPr>
          <p:cNvPr id="15" name="Picture Placeholder 14">
            <a:extLst>
              <a:ext uri="{FF2B5EF4-FFF2-40B4-BE49-F238E27FC236}">
                <a16:creationId xmlns:a16="http://schemas.microsoft.com/office/drawing/2014/main" id="{0D87094E-7606-734A-A028-68F792CC9825}"/>
              </a:ext>
            </a:extLst>
          </p:cNvPr>
          <p:cNvSpPr>
            <a:spLocks noGrp="1"/>
          </p:cNvSpPr>
          <p:nvPr>
            <p:ph type="pic" sz="quarter" idx="21" hasCustomPrompt="1"/>
          </p:nvPr>
        </p:nvSpPr>
        <p:spPr>
          <a:xfrm>
            <a:off x="6767512" y="3519487"/>
            <a:ext cx="1447800" cy="757238"/>
          </a:xfrm>
          <a:prstGeom prst="rect">
            <a:avLst/>
          </a:prstGeom>
        </p:spPr>
        <p:txBody>
          <a:bodyPr anchor="ctr"/>
          <a:lstStyle>
            <a:lvl1pPr marL="0" indent="0" algn="ctr">
              <a:buNone/>
              <a:defRPr sz="1350" i="1">
                <a:solidFill>
                  <a:schemeClr val="bg1">
                    <a:lumMod val="65000"/>
                  </a:schemeClr>
                </a:solidFill>
              </a:defRPr>
            </a:lvl1pPr>
          </a:lstStyle>
          <a:p>
            <a:r>
              <a:rPr lang="en-CA"/>
              <a:t>Logo if available</a:t>
            </a:r>
          </a:p>
        </p:txBody>
      </p:sp>
    </p:spTree>
    <p:extLst>
      <p:ext uri="{BB962C8B-B14F-4D97-AF65-F5344CB8AC3E}">
        <p14:creationId xmlns:p14="http://schemas.microsoft.com/office/powerpoint/2010/main" val="2729504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59F5AD-5DF4-564B-B8C4-BF6CE18C1C7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6456538"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62216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userDrawn="1">
  <p:cSld name="Section Title - Amethyst">
    <p:bg>
      <p:bgPr>
        <a:solidFill>
          <a:srgbClr val="AEA2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92045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Sub-section Title - Amethys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563844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General Conten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0481749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Screensho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178707816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Content - Amethys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AE06BDD-7794-C140-9856-9787C015710D}"/>
              </a:ext>
            </a:extLst>
          </p:cNvPr>
          <p:cNvGrpSpPr/>
          <p:nvPr userDrawn="1"/>
        </p:nvGrpSpPr>
        <p:grpSpPr>
          <a:xfrm>
            <a:off x="4572245" y="852013"/>
            <a:ext cx="4570598" cy="4301356"/>
            <a:chOff x="6096326" y="1136017"/>
            <a:chExt cx="6094131" cy="5735141"/>
          </a:xfrm>
        </p:grpSpPr>
        <p:pic>
          <p:nvPicPr>
            <p:cNvPr id="4" name="Picture 2" descr="A screenshot of a cell phone&#10;&#10;Description generated with very high confidence">
              <a:extLst>
                <a:ext uri="{FF2B5EF4-FFF2-40B4-BE49-F238E27FC236}">
                  <a16:creationId xmlns:a16="http://schemas.microsoft.com/office/drawing/2014/main" id="{AA666C1B-D1DF-B64F-B1BA-2B58FE80766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5" r="15980" b="7010"/>
            <a:stretch/>
          </p:blipFill>
          <p:spPr>
            <a:xfrm>
              <a:off x="6096326" y="1136017"/>
              <a:ext cx="6094131" cy="5735141"/>
            </a:xfrm>
            <a:prstGeom prst="rect">
              <a:avLst/>
            </a:prstGeom>
          </p:spPr>
        </p:pic>
        <p:sp>
          <p:nvSpPr>
            <p:cNvPr id="5" name="Rectangle 4">
              <a:extLst>
                <a:ext uri="{FF2B5EF4-FFF2-40B4-BE49-F238E27FC236}">
                  <a16:creationId xmlns:a16="http://schemas.microsoft.com/office/drawing/2014/main" id="{DB777375-CA18-9646-863F-FC1149C24D9D}"/>
                </a:ext>
              </a:extLst>
            </p:cNvPr>
            <p:cNvSpPr/>
            <p:nvPr/>
          </p:nvSpPr>
          <p:spPr>
            <a:xfrm>
              <a:off x="11737908" y="1580370"/>
              <a:ext cx="135115" cy="1309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Rectangle 5">
              <a:extLst>
                <a:ext uri="{FF2B5EF4-FFF2-40B4-BE49-F238E27FC236}">
                  <a16:creationId xmlns:a16="http://schemas.microsoft.com/office/drawing/2014/main" id="{AA65BB58-51FC-454D-AD06-4540C7DF2600}"/>
                </a:ext>
              </a:extLst>
            </p:cNvPr>
            <p:cNvSpPr/>
            <p:nvPr/>
          </p:nvSpPr>
          <p:spPr>
            <a:xfrm>
              <a:off x="10288335" y="3938094"/>
              <a:ext cx="195753" cy="1377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pic>
        <p:nvPicPr>
          <p:cNvPr id="12" name="Picture 11">
            <a:extLst>
              <a:ext uri="{FF2B5EF4-FFF2-40B4-BE49-F238E27FC236}">
                <a16:creationId xmlns:a16="http://schemas.microsoft.com/office/drawing/2014/main" id="{47E129F7-55D7-4AC8-A51F-C05E30862E01}"/>
              </a:ext>
            </a:extLst>
          </p:cNvPr>
          <p:cNvPicPr>
            <a:picLocks noChangeAspect="1"/>
          </p:cNvPicPr>
          <p:nvPr userDrawn="1"/>
        </p:nvPicPr>
        <p:blipFill rotWithShape="1">
          <a:blip r:embed="rId3"/>
          <a:srcRect l="3573" t="1" b="26776"/>
          <a:stretch/>
        </p:blipFill>
        <p:spPr>
          <a:xfrm>
            <a:off x="4885141" y="1156402"/>
            <a:ext cx="4257702" cy="2849813"/>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AFA1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918645122"/>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Section Title - Celestine">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93996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Sub-section Title - Celestine">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296599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General Conten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50954724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Screensho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315224035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Content - Celestin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3693E4-9E68-3347-B6FC-E3901E36D4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6428" y="0"/>
            <a:ext cx="7877573" cy="5146152"/>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9A6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7847178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07A441-ADA6-6D48-BD78-D9A39F670D1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5619233"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684939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Section Title - Cinnabar">
    <p:bg>
      <p:bgPr>
        <a:solidFill>
          <a:srgbClr val="FF6B70"/>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53977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Sub-section Title - Cinnabar">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362128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General Conten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99719863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Screensho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221527903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Content - Cinnabar">
    <p:spTree>
      <p:nvGrpSpPr>
        <p:cNvPr id="1" name=""/>
        <p:cNvGrpSpPr/>
        <p:nvPr/>
      </p:nvGrpSpPr>
      <p:grpSpPr>
        <a:xfrm>
          <a:off x="0" y="0"/>
          <a:ext cx="0" cy="0"/>
          <a:chOff x="0" y="0"/>
          <a:chExt cx="0" cy="0"/>
        </a:xfrm>
      </p:grpSpPr>
      <p:pic>
        <p:nvPicPr>
          <p:cNvPr id="16" name="Picture 2" descr="https://assets.d2l.com/wp-content/uploads/2017/01/Daylight-K12-devices-solution.png">
            <a:extLst>
              <a:ext uri="{FF2B5EF4-FFF2-40B4-BE49-F238E27FC236}">
                <a16:creationId xmlns:a16="http://schemas.microsoft.com/office/drawing/2014/main" id="{3668195C-70BC-456D-990A-DE0E1746B141}"/>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l="-1746" b="-548"/>
          <a:stretch/>
        </p:blipFill>
        <p:spPr bwMode="auto">
          <a:xfrm>
            <a:off x="3306652" y="484229"/>
            <a:ext cx="6119189" cy="412094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EC17B986-38D4-4399-98A7-F7E7C88F1618}"/>
              </a:ext>
            </a:extLst>
          </p:cNvPr>
          <p:cNvPicPr>
            <a:picLocks noChangeAspect="1"/>
          </p:cNvPicPr>
          <p:nvPr userDrawn="1"/>
        </p:nvPicPr>
        <p:blipFill rotWithShape="1">
          <a:blip r:embed="rId3"/>
          <a:srcRect l="3573" t="1" b="26776"/>
          <a:stretch/>
        </p:blipFill>
        <p:spPr>
          <a:xfrm>
            <a:off x="4640802" y="1146844"/>
            <a:ext cx="4257702" cy="2849813"/>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38042947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userDrawn="1">
  <p:cSld name="Section Title - Peridot">
    <p:bg>
      <p:bgPr>
        <a:solidFill>
          <a:srgbClr val="8CCD5A"/>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484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Sub-section Title - Perido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1097252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General Conten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790210716"/>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Screensho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4040442081"/>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Content - Perido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D35FE04-CB95-7C4C-B654-CE797EAAFA8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16435" y="0"/>
            <a:ext cx="5927565" cy="5143500"/>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8CCD5A"/>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0503363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D3009B-234C-5F48-8BD1-53D69E75502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flipH="1">
            <a:off x="0" y="0"/>
            <a:ext cx="771772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12" name="TextBox 11">
            <a:extLst>
              <a:ext uri="{FF2B5EF4-FFF2-40B4-BE49-F238E27FC236}">
                <a16:creationId xmlns:a16="http://schemas.microsoft.com/office/drawing/2014/main" id="{426DA56E-B9F3-9C4B-B4BA-C3291DB581F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49393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70"/>
        <p:cNvGrpSpPr/>
        <p:nvPr/>
      </p:nvGrpSpPr>
      <p:grpSpPr>
        <a:xfrm>
          <a:off x="0" y="0"/>
          <a:ext cx="0" cy="0"/>
          <a:chOff x="0" y="0"/>
          <a:chExt cx="0" cy="0"/>
        </a:xfrm>
      </p:grpSpPr>
    </p:spTree>
    <p:extLst>
      <p:ext uri="{BB962C8B-B14F-4D97-AF65-F5344CB8AC3E}">
        <p14:creationId xmlns:p14="http://schemas.microsoft.com/office/powerpoint/2010/main" val="197144013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1_Title Slide K12">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3" name="Rectangle 2"/>
          <p:cNvSpPr/>
          <p:nvPr userDrawn="1"/>
        </p:nvSpPr>
        <p:spPr>
          <a:xfrm>
            <a:off x="0" y="0"/>
            <a:ext cx="9144000" cy="5143500"/>
          </a:xfrm>
          <a:prstGeom prst="rect">
            <a:avLst/>
          </a:prstGeom>
          <a:blipFill>
            <a:blip r:embed="rId3"/>
            <a:stretch>
              <a:fillRect t="-4849" b="-484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TextBox 5"/>
          <p:cNvSpPr txBox="1"/>
          <p:nvPr userDrawn="1"/>
        </p:nvSpPr>
        <p:spPr>
          <a:xfrm>
            <a:off x="428625" y="3640479"/>
            <a:ext cx="4610100" cy="530915"/>
          </a:xfrm>
          <a:prstGeom prst="rect">
            <a:avLst/>
          </a:prstGeom>
          <a:noFill/>
        </p:spPr>
        <p:txBody>
          <a:bodyPr wrap="square" rtlCol="0">
            <a:spAutoFit/>
          </a:bodyPr>
          <a:lstStyle/>
          <a:p>
            <a:r>
              <a:rPr lang="en-US" sz="2850" spc="225">
                <a:solidFill>
                  <a:schemeClr val="bg1">
                    <a:lumMod val="50000"/>
                  </a:schemeClr>
                </a:solidFill>
                <a:latin typeface="Arial" pitchFamily="34" charset="0"/>
                <a:cs typeface="Arial" pitchFamily="34" charset="0"/>
              </a:rPr>
              <a:t>Reach </a:t>
            </a:r>
            <a:r>
              <a:rPr lang="en-US" sz="2850" b="1" spc="225">
                <a:solidFill>
                  <a:srgbClr val="E87511"/>
                </a:solidFill>
                <a:latin typeface="Arial Black" pitchFamily="34" charset="0"/>
                <a:cs typeface="Arial" pitchFamily="34" charset="0"/>
              </a:rPr>
              <a:t>every</a:t>
            </a:r>
            <a:r>
              <a:rPr lang="en-US" sz="2850" spc="225" baseline="0">
                <a:solidFill>
                  <a:schemeClr val="bg1">
                    <a:lumMod val="50000"/>
                  </a:schemeClr>
                </a:solidFill>
                <a:latin typeface="Arial" pitchFamily="34" charset="0"/>
                <a:cs typeface="Arial" pitchFamily="34" charset="0"/>
              </a:rPr>
              <a:t> learner</a:t>
            </a:r>
            <a:endParaRPr lang="en-US" sz="2850" spc="225">
              <a:solidFill>
                <a:schemeClr val="bg1">
                  <a:lumMod val="50000"/>
                </a:schemeClr>
              </a:solidFill>
              <a:latin typeface="Arial" pitchFamily="34" charset="0"/>
              <a:cs typeface="Arial" pitchFamily="34" charset="0"/>
            </a:endParaRPr>
          </a:p>
        </p:txBody>
      </p:sp>
      <p:pic>
        <p:nvPicPr>
          <p:cNvPr id="8" name="Picture 7"/>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35883" y="4356484"/>
            <a:ext cx="477041" cy="311555"/>
          </a:xfrm>
          <a:prstGeom prst="rect">
            <a:avLst/>
          </a:prstGeom>
        </p:spPr>
      </p:pic>
    </p:spTree>
    <p:extLst>
      <p:ext uri="{BB962C8B-B14F-4D97-AF65-F5344CB8AC3E}">
        <p14:creationId xmlns:p14="http://schemas.microsoft.com/office/powerpoint/2010/main" val="251915987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2_Intro Slide A K12">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5696712" y="-73152"/>
            <a:ext cx="3520440" cy="5285232"/>
          </a:xfrm>
          <a:prstGeom prst="rect">
            <a:avLst/>
          </a:prstGeom>
          <a:solidFill>
            <a:srgbClr val="009FBB">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Text Placeholder 6"/>
          <p:cNvSpPr>
            <a:spLocks noGrp="1"/>
          </p:cNvSpPr>
          <p:nvPr>
            <p:ph type="body" sz="quarter" idx="10" hasCustomPrompt="1"/>
          </p:nvPr>
        </p:nvSpPr>
        <p:spPr>
          <a:xfrm>
            <a:off x="5779010" y="1298092"/>
            <a:ext cx="3275003" cy="1301895"/>
          </a:xfrm>
          <a:prstGeom prst="rect">
            <a:avLst/>
          </a:prstGeom>
          <a:noFill/>
          <a:ln w="57150" cap="sq">
            <a:noFill/>
            <a:miter lim="800000"/>
          </a:ln>
        </p:spPr>
        <p:txBody>
          <a:bodyPr wrap="square" lIns="274320" tIns="274320" rIns="274320" bIns="274320" anchor="b">
            <a:spAutoFit/>
          </a:bodyPr>
          <a:lstStyle>
            <a:lvl1pPr marL="0" indent="0" algn="l">
              <a:buNone/>
              <a:defRPr sz="2700" b="0">
                <a:solidFill>
                  <a:schemeClr val="tx1"/>
                </a:solidFill>
                <a:latin typeface="Arial" panose="020B0604020202020204" pitchFamily="34" charset="0"/>
                <a:cs typeface="Arial" panose="020B0604020202020204" pitchFamily="34" charset="0"/>
              </a:defRPr>
            </a:lvl1pPr>
          </a:lstStyle>
          <a:p>
            <a:pPr lvl="0"/>
            <a:r>
              <a:rPr lang="en-US"/>
              <a:t>Put every student</a:t>
            </a:r>
            <a:br>
              <a:rPr lang="en-US"/>
            </a:br>
            <a:r>
              <a:rPr lang="en-US"/>
              <a:t>in the front row.</a:t>
            </a:r>
          </a:p>
        </p:txBody>
      </p:sp>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6" name="TextBox 5"/>
          <p:cNvSpPr txBox="1"/>
          <p:nvPr userDrawn="1"/>
        </p:nvSpPr>
        <p:spPr>
          <a:xfrm>
            <a:off x="5951602" y="4774920"/>
            <a:ext cx="2607183" cy="253916"/>
          </a:xfrm>
          <a:prstGeom prst="rect">
            <a:avLst/>
          </a:prstGeom>
          <a:noFill/>
        </p:spPr>
        <p:txBody>
          <a:bodyPr wrap="square" rtlCol="0">
            <a:spAutoFit/>
          </a:bodyPr>
          <a:lstStyle/>
          <a:p>
            <a:r>
              <a:rPr lang="en-US" sz="1050" spc="225">
                <a:solidFill>
                  <a:schemeClr val="tx1"/>
                </a:solidFill>
                <a:latin typeface="Arial" pitchFamily="34" charset="0"/>
                <a:cs typeface="Arial" pitchFamily="34" charset="0"/>
              </a:rPr>
              <a:t>Reach </a:t>
            </a:r>
            <a:r>
              <a:rPr lang="en-US" sz="1050" b="1" spc="225">
                <a:solidFill>
                  <a:schemeClr val="tx1"/>
                </a:solidFill>
                <a:latin typeface="Arial Black" pitchFamily="34" charset="0"/>
                <a:cs typeface="Arial" pitchFamily="34" charset="0"/>
              </a:rPr>
              <a:t>every</a:t>
            </a:r>
            <a:r>
              <a:rPr lang="en-US" sz="1050" spc="225" baseline="0">
                <a:solidFill>
                  <a:schemeClr val="tx1"/>
                </a:solidFill>
                <a:latin typeface="Arial" pitchFamily="34" charset="0"/>
                <a:cs typeface="Arial" pitchFamily="34" charset="0"/>
              </a:rPr>
              <a:t> learner</a:t>
            </a:r>
            <a:endParaRPr lang="en-US" sz="1050" spc="225">
              <a:solidFill>
                <a:schemeClr val="tx1"/>
              </a:solidFill>
              <a:latin typeface="Arial" pitchFamily="34" charset="0"/>
              <a:cs typeface="Arial" pitchFamily="34" charset="0"/>
            </a:endParaRPr>
          </a:p>
        </p:txBody>
      </p:sp>
      <p:cxnSp>
        <p:nvCxnSpPr>
          <p:cNvPr id="8" name="Straight Connector 7"/>
          <p:cNvCxnSpPr/>
          <p:nvPr userDrawn="1"/>
        </p:nvCxnSpPr>
        <p:spPr>
          <a:xfrm>
            <a:off x="5997322" y="4672584"/>
            <a:ext cx="29820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6228847"/>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3_Intro Slide B K12">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44726"/>
            <a:ext cx="928688" cy="5143500"/>
          </a:xfrm>
          <a:prstGeom prst="rect">
            <a:avLst/>
          </a:prstGeom>
        </p:spPr>
      </p:pic>
      <p:sp>
        <p:nvSpPr>
          <p:cNvPr id="4" name="Rectangle 3"/>
          <p:cNvSpPr/>
          <p:nvPr userDrawn="1"/>
        </p:nvSpPr>
        <p:spPr>
          <a:xfrm>
            <a:off x="0" y="1"/>
            <a:ext cx="9144000" cy="4688785"/>
          </a:xfrm>
          <a:prstGeom prst="rect">
            <a:avLst/>
          </a:prstGeom>
          <a:blipFill>
            <a:blip r:embed="rId3"/>
            <a:srcRect/>
            <a:stretch>
              <a:fillRect t="-4849" b="-484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Text Placeholder 6"/>
          <p:cNvSpPr>
            <a:spLocks noGrp="1"/>
          </p:cNvSpPr>
          <p:nvPr>
            <p:ph type="body" sz="quarter" idx="10" hasCustomPrompt="1"/>
          </p:nvPr>
        </p:nvSpPr>
        <p:spPr>
          <a:xfrm>
            <a:off x="210312" y="374022"/>
            <a:ext cx="4882896" cy="1509644"/>
          </a:xfrm>
          <a:prstGeom prst="rect">
            <a:avLst/>
          </a:prstGeom>
          <a:noFill/>
          <a:ln w="57150" cap="sq">
            <a:noFill/>
            <a:miter lim="800000"/>
          </a:ln>
        </p:spPr>
        <p:txBody>
          <a:bodyPr wrap="square" lIns="274320" tIns="274320" rIns="274320" bIns="274320" anchor="b">
            <a:spAutoFit/>
          </a:bodyPr>
          <a:lstStyle>
            <a:lvl1pPr marL="0" indent="0" algn="l">
              <a:buNone/>
              <a:defRPr sz="3450" b="0">
                <a:solidFill>
                  <a:schemeClr val="tx1"/>
                </a:solidFill>
                <a:latin typeface="Arial" panose="020B0604020202020204" pitchFamily="34" charset="0"/>
                <a:cs typeface="Arial" panose="020B0604020202020204" pitchFamily="34" charset="0"/>
              </a:defRPr>
            </a:lvl1pPr>
          </a:lstStyle>
          <a:p>
            <a:pPr lvl="0"/>
            <a:r>
              <a:rPr lang="en-US"/>
              <a:t>What if there was no</a:t>
            </a:r>
            <a:br>
              <a:rPr lang="en-US"/>
            </a:br>
            <a:r>
              <a:rPr lang="en-US"/>
              <a:t>back of the class?</a:t>
            </a:r>
          </a:p>
        </p:txBody>
      </p:sp>
      <p:sp>
        <p:nvSpPr>
          <p:cNvPr id="6" name="TextBox 5"/>
          <p:cNvSpPr txBox="1"/>
          <p:nvPr userDrawn="1"/>
        </p:nvSpPr>
        <p:spPr>
          <a:xfrm>
            <a:off x="401194" y="4811496"/>
            <a:ext cx="2607183" cy="253916"/>
          </a:xfrm>
          <a:prstGeom prst="rect">
            <a:avLst/>
          </a:prstGeom>
          <a:noFill/>
        </p:spPr>
        <p:txBody>
          <a:bodyPr wrap="square" rtlCol="0">
            <a:spAutoFit/>
          </a:bodyPr>
          <a:lstStyle/>
          <a:p>
            <a:r>
              <a:rPr lang="en-US" sz="1050" spc="225">
                <a:solidFill>
                  <a:srgbClr val="E87511"/>
                </a:solidFill>
                <a:latin typeface="Arial" pitchFamily="34" charset="0"/>
                <a:cs typeface="Arial" pitchFamily="34" charset="0"/>
              </a:rPr>
              <a:t>Reach </a:t>
            </a:r>
            <a:r>
              <a:rPr lang="en-US" sz="1050" b="1" spc="225">
                <a:solidFill>
                  <a:srgbClr val="E87511"/>
                </a:solidFill>
                <a:latin typeface="Arial Black" pitchFamily="34" charset="0"/>
                <a:cs typeface="Arial" pitchFamily="34" charset="0"/>
              </a:rPr>
              <a:t>every</a:t>
            </a:r>
            <a:r>
              <a:rPr lang="en-US" sz="1050" spc="225" baseline="0">
                <a:solidFill>
                  <a:srgbClr val="E87511"/>
                </a:solidFill>
                <a:latin typeface="Arial" pitchFamily="34" charset="0"/>
                <a:cs typeface="Arial" pitchFamily="34" charset="0"/>
              </a:rPr>
              <a:t> learner</a:t>
            </a:r>
            <a:endParaRPr lang="en-US" sz="1050" spc="225">
              <a:solidFill>
                <a:srgbClr val="E87511"/>
              </a:solidFill>
              <a:latin typeface="Arial" pitchFamily="34" charset="0"/>
              <a:cs typeface="Arial" pitchFamily="34" charset="0"/>
            </a:endParaRPr>
          </a:p>
        </p:txBody>
      </p:sp>
      <p:sp>
        <p:nvSpPr>
          <p:cNvPr id="7" name="TextBox 6"/>
          <p:cNvSpPr txBox="1"/>
          <p:nvPr userDrawn="1"/>
        </p:nvSpPr>
        <p:spPr>
          <a:xfrm>
            <a:off x="4935923" y="4799073"/>
            <a:ext cx="2607183" cy="253916"/>
          </a:xfrm>
          <a:prstGeom prst="rect">
            <a:avLst/>
          </a:prstGeom>
          <a:noFill/>
        </p:spPr>
        <p:txBody>
          <a:bodyPr wrap="square" rtlCol="0">
            <a:spAutoFit/>
          </a:bodyPr>
          <a:lstStyle/>
          <a:p>
            <a:r>
              <a:rPr lang="en-US" sz="1050"/>
              <a:t>D2L.com</a:t>
            </a:r>
          </a:p>
        </p:txBody>
      </p:sp>
    </p:spTree>
    <p:extLst>
      <p:ext uri="{BB962C8B-B14F-4D97-AF65-F5344CB8AC3E}">
        <p14:creationId xmlns:p14="http://schemas.microsoft.com/office/powerpoint/2010/main" val="107819377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4_Learning Options K12">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rgbClr val="009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7" name="Picture 4"/>
          <p:cNvPicPr>
            <a:picLocks noChangeAspect="1" noChangeArrowheads="1"/>
          </p:cNvPicPr>
          <p:nvPr userDrawn="1"/>
        </p:nvPicPr>
        <p:blipFill rotWithShape="1">
          <a:blip r:embed="rId2" cstate="screen">
            <a:alphaModFix amt="15000"/>
            <a:extLst>
              <a:ext uri="{28A0092B-C50C-407E-A947-70E740481C1C}">
                <a14:useLocalDpi xmlns:a14="http://schemas.microsoft.com/office/drawing/2010/main" val="0"/>
              </a:ext>
            </a:extLst>
          </a:blip>
          <a:srcRect/>
          <a:stretch/>
        </p:blipFill>
        <p:spPr bwMode="auto">
          <a:xfrm>
            <a:off x="0" y="2"/>
            <a:ext cx="3058716" cy="51434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3" cstate="screen">
            <a:alphaModFix amt="15000"/>
            <a:extLst>
              <a:ext uri="{28A0092B-C50C-407E-A947-70E740481C1C}">
                <a14:useLocalDpi xmlns:a14="http://schemas.microsoft.com/office/drawing/2010/main" val="0"/>
              </a:ext>
            </a:extLst>
          </a:blip>
          <a:srcRect/>
          <a:stretch/>
        </p:blipFill>
        <p:spPr>
          <a:xfrm>
            <a:off x="3058718" y="2"/>
            <a:ext cx="2938211" cy="5143499"/>
          </a:xfrm>
          <a:prstGeom prst="rect">
            <a:avLst/>
          </a:prstGeom>
        </p:spPr>
      </p:pic>
      <p:pic>
        <p:nvPicPr>
          <p:cNvPr id="13" name="Picture 12"/>
          <p:cNvPicPr>
            <a:picLocks noChangeAspect="1"/>
          </p:cNvPicPr>
          <p:nvPr userDrawn="1"/>
        </p:nvPicPr>
        <p:blipFill rotWithShape="1">
          <a:blip r:embed="rId4" cstate="screen">
            <a:alphaModFix amt="15000"/>
            <a:extLst>
              <a:ext uri="{28A0092B-C50C-407E-A947-70E740481C1C}">
                <a14:useLocalDpi xmlns:a14="http://schemas.microsoft.com/office/drawing/2010/main" val="0"/>
              </a:ext>
            </a:extLst>
          </a:blip>
          <a:srcRect/>
          <a:stretch/>
        </p:blipFill>
        <p:spPr>
          <a:xfrm>
            <a:off x="5997441" y="0"/>
            <a:ext cx="3146560" cy="5143500"/>
          </a:xfrm>
          <a:prstGeom prst="rect">
            <a:avLst/>
          </a:prstGeom>
        </p:spPr>
      </p:pic>
      <p:sp>
        <p:nvSpPr>
          <p:cNvPr id="17" name="Text Placeholder 6"/>
          <p:cNvSpPr>
            <a:spLocks noGrp="1"/>
          </p:cNvSpPr>
          <p:nvPr userDrawn="1">
            <p:ph type="body" sz="quarter" idx="11" hasCustomPrompt="1"/>
          </p:nvPr>
        </p:nvSpPr>
        <p:spPr>
          <a:xfrm>
            <a:off x="254320" y="1052667"/>
            <a:ext cx="8635364" cy="969496"/>
          </a:xfrm>
          <a:prstGeom prst="rect">
            <a:avLst/>
          </a:prstGeom>
          <a:noFill/>
          <a:ln w="57150" cap="sq">
            <a:noFill/>
            <a:miter lim="800000"/>
          </a:ln>
        </p:spPr>
        <p:txBody>
          <a:bodyPr wrap="square" lIns="274320" tIns="274320" rIns="274320" bIns="274320" anchor="t">
            <a:spAutoFit/>
          </a:bodyPr>
          <a:lstStyle>
            <a:lvl1pPr marL="0" indent="0" algn="l">
              <a:buNone/>
              <a:defRPr sz="3000" b="1">
                <a:solidFill>
                  <a:schemeClr val="tx1"/>
                </a:solidFill>
                <a:latin typeface="Arial" panose="020B0604020202020204" pitchFamily="34" charset="0"/>
                <a:cs typeface="Arial" panose="020B0604020202020204" pitchFamily="34" charset="0"/>
              </a:defRPr>
            </a:lvl1pPr>
          </a:lstStyle>
          <a:p>
            <a:pPr lvl="0"/>
            <a:r>
              <a:rPr lang="en-US"/>
              <a:t>Title</a:t>
            </a:r>
          </a:p>
        </p:txBody>
      </p:sp>
      <p:sp>
        <p:nvSpPr>
          <p:cNvPr id="22" name="Text Placeholder 21"/>
          <p:cNvSpPr>
            <a:spLocks noGrp="1"/>
          </p:cNvSpPr>
          <p:nvPr>
            <p:ph type="body" sz="quarter" idx="12" hasCustomPrompt="1"/>
          </p:nvPr>
        </p:nvSpPr>
        <p:spPr>
          <a:xfrm>
            <a:off x="0" y="3108723"/>
            <a:ext cx="3058716" cy="878062"/>
          </a:xfrm>
          <a:prstGeom prst="rect">
            <a:avLst/>
          </a:prstGeom>
        </p:spPr>
        <p:txBody>
          <a:bodyPr/>
          <a:lstStyle>
            <a:lvl1pPr marL="0" indent="0" algn="ctr">
              <a:buNone/>
              <a:defRPr sz="3600">
                <a:latin typeface="Arial" pitchFamily="34" charset="0"/>
                <a:cs typeface="Arial" pitchFamily="34" charset="0"/>
              </a:defRPr>
            </a:lvl1pPr>
          </a:lstStyle>
          <a:p>
            <a:pPr lvl="0"/>
            <a:r>
              <a:rPr lang="en-US"/>
              <a:t>Section</a:t>
            </a:r>
          </a:p>
        </p:txBody>
      </p:sp>
      <p:sp>
        <p:nvSpPr>
          <p:cNvPr id="23" name="Text Placeholder 21"/>
          <p:cNvSpPr>
            <a:spLocks noGrp="1"/>
          </p:cNvSpPr>
          <p:nvPr>
            <p:ph type="body" sz="quarter" idx="13" hasCustomPrompt="1"/>
          </p:nvPr>
        </p:nvSpPr>
        <p:spPr>
          <a:xfrm>
            <a:off x="3059230" y="3113295"/>
            <a:ext cx="2938214" cy="900922"/>
          </a:xfrm>
          <a:prstGeom prst="rect">
            <a:avLst/>
          </a:prstGeom>
        </p:spPr>
        <p:txBody>
          <a:bodyPr/>
          <a:lstStyle>
            <a:lvl1pPr marL="0" indent="0" algn="ctr">
              <a:buNone/>
              <a:defRPr sz="3600">
                <a:latin typeface="Arial" pitchFamily="34" charset="0"/>
                <a:cs typeface="Arial" pitchFamily="34" charset="0"/>
              </a:defRPr>
            </a:lvl1pPr>
          </a:lstStyle>
          <a:p>
            <a:pPr lvl="0"/>
            <a:r>
              <a:rPr lang="en-US"/>
              <a:t>Section</a:t>
            </a:r>
          </a:p>
        </p:txBody>
      </p:sp>
      <p:sp>
        <p:nvSpPr>
          <p:cNvPr id="24" name="Text Placeholder 21"/>
          <p:cNvSpPr>
            <a:spLocks noGrp="1"/>
          </p:cNvSpPr>
          <p:nvPr>
            <p:ph type="body" sz="quarter" idx="14" hasCustomPrompt="1"/>
          </p:nvPr>
        </p:nvSpPr>
        <p:spPr>
          <a:xfrm>
            <a:off x="5997442" y="3104151"/>
            <a:ext cx="3146558" cy="919210"/>
          </a:xfrm>
          <a:prstGeom prst="rect">
            <a:avLst/>
          </a:prstGeom>
        </p:spPr>
        <p:txBody>
          <a:bodyPr/>
          <a:lstStyle>
            <a:lvl1pPr marL="0" indent="0" algn="ctr">
              <a:buNone/>
              <a:defRPr sz="3600">
                <a:latin typeface="Arial" pitchFamily="34" charset="0"/>
                <a:cs typeface="Arial" pitchFamily="34" charset="0"/>
              </a:defRPr>
            </a:lvl1pPr>
          </a:lstStyle>
          <a:p>
            <a:pPr lvl="0"/>
            <a:r>
              <a:rPr lang="en-US"/>
              <a:t>Section</a:t>
            </a:r>
          </a:p>
        </p:txBody>
      </p:sp>
    </p:spTree>
    <p:extLst>
      <p:ext uri="{BB962C8B-B14F-4D97-AF65-F5344CB8AC3E}">
        <p14:creationId xmlns:p14="http://schemas.microsoft.com/office/powerpoint/2010/main" val="268842410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2_Title Slide A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872754" y="0"/>
            <a:ext cx="5271246" cy="5143500"/>
          </a:xfrm>
          <a:prstGeom prst="rect">
            <a:avLst/>
          </a:prstGeom>
          <a:solidFill>
            <a:srgbClr val="009FBB">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Text Placeholder 6"/>
          <p:cNvSpPr>
            <a:spLocks noGrp="1"/>
          </p:cNvSpPr>
          <p:nvPr>
            <p:ph type="body" sz="quarter" idx="10" hasCustomPrompt="1"/>
          </p:nvPr>
        </p:nvSpPr>
        <p:spPr>
          <a:xfrm>
            <a:off x="4940311" y="2353153"/>
            <a:ext cx="3275003" cy="1301895"/>
          </a:xfrm>
          <a:prstGeom prst="rect">
            <a:avLst/>
          </a:prstGeom>
          <a:noFill/>
          <a:ln w="57150" cap="sq">
            <a:noFill/>
            <a:miter lim="800000"/>
          </a:ln>
        </p:spPr>
        <p:txBody>
          <a:bodyPr wrap="square" lIns="274320" tIns="274320" rIns="274320" bIns="274320" anchor="t">
            <a:spAutoFit/>
          </a:bodyPr>
          <a:lstStyle>
            <a:lvl1pPr marL="0" indent="0" algn="l">
              <a:buNone/>
              <a:defRPr sz="5400" b="1">
                <a:solidFill>
                  <a:schemeClr val="tx1"/>
                </a:solidFill>
                <a:latin typeface="Arial" panose="020B0604020202020204" pitchFamily="34" charset="0"/>
                <a:cs typeface="Arial" panose="020B0604020202020204" pitchFamily="34" charset="0"/>
              </a:defRPr>
            </a:lvl1pPr>
          </a:lstStyle>
          <a:p>
            <a:pPr lvl="0"/>
            <a:r>
              <a:rPr lang="en-US"/>
              <a:t>TITLE</a:t>
            </a:r>
          </a:p>
        </p:txBody>
      </p:sp>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046274980"/>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6_Image Content  K1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a:xfrm>
            <a:off x="310755" y="210741"/>
            <a:ext cx="6959203" cy="3600450"/>
          </a:xfrm>
          <a:prstGeom prst="rect">
            <a:avLst/>
          </a:prstGeom>
        </p:spPr>
        <p:txBody>
          <a:bodyPr anchor="b"/>
          <a:lstStyle>
            <a:lvl1pPr marL="0" indent="0">
              <a:buNone/>
              <a:defRPr sz="3600" b="1">
                <a:latin typeface="Arial" pitchFamily="34" charset="0"/>
                <a:cs typeface="Arial" pitchFamily="34" charset="0"/>
              </a:defRPr>
            </a:lvl1pPr>
          </a:lstStyle>
          <a:p>
            <a:pPr lvl="0"/>
            <a:r>
              <a:rPr lang="en-US"/>
              <a:t>Click to edit Master text styles</a:t>
            </a:r>
          </a:p>
        </p:txBody>
      </p:sp>
      <p:sp>
        <p:nvSpPr>
          <p:cNvPr id="14" name="Text Placeholder 13"/>
          <p:cNvSpPr>
            <a:spLocks noGrp="1"/>
          </p:cNvSpPr>
          <p:nvPr>
            <p:ph type="body" sz="quarter" idx="12" hasCustomPrompt="1"/>
          </p:nvPr>
        </p:nvSpPr>
        <p:spPr>
          <a:xfrm>
            <a:off x="301229" y="3876676"/>
            <a:ext cx="6996113" cy="1266825"/>
          </a:xfrm>
          <a:prstGeom prst="rect">
            <a:avLst/>
          </a:prstGeom>
        </p:spPr>
        <p:txBody>
          <a:bodyPr/>
          <a:lstStyle>
            <a:lvl1pPr marL="0" indent="0">
              <a:buNone/>
              <a:defRPr sz="3000">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Tagline</a:t>
            </a:r>
          </a:p>
        </p:txBody>
      </p:sp>
    </p:spTree>
    <p:extLst>
      <p:ext uri="{BB962C8B-B14F-4D97-AF65-F5344CB8AC3E}">
        <p14:creationId xmlns:p14="http://schemas.microsoft.com/office/powerpoint/2010/main" val="211028728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7_Image Overlay Content  K12">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a:xfrm>
            <a:off x="310755" y="210741"/>
            <a:ext cx="6959203" cy="3600450"/>
          </a:xfrm>
          <a:prstGeom prst="rect">
            <a:avLst/>
          </a:prstGeom>
        </p:spPr>
        <p:txBody>
          <a:bodyPr anchor="b"/>
          <a:lstStyle>
            <a:lvl1pPr marL="0" indent="0">
              <a:buNone/>
              <a:defRPr sz="3600" b="1">
                <a:latin typeface="Arial" pitchFamily="34" charset="0"/>
                <a:cs typeface="Arial" pitchFamily="34" charset="0"/>
              </a:defRPr>
            </a:lvl1pPr>
          </a:lstStyle>
          <a:p>
            <a:pPr lvl="0"/>
            <a:r>
              <a:rPr lang="en-US"/>
              <a:t>Click to edit Master text styles</a:t>
            </a:r>
          </a:p>
        </p:txBody>
      </p:sp>
      <p:sp>
        <p:nvSpPr>
          <p:cNvPr id="14" name="Text Placeholder 13"/>
          <p:cNvSpPr>
            <a:spLocks noGrp="1"/>
          </p:cNvSpPr>
          <p:nvPr>
            <p:ph type="body" sz="quarter" idx="12" hasCustomPrompt="1"/>
          </p:nvPr>
        </p:nvSpPr>
        <p:spPr>
          <a:xfrm>
            <a:off x="301229" y="3876676"/>
            <a:ext cx="6996113" cy="1266825"/>
          </a:xfrm>
          <a:prstGeom prst="rect">
            <a:avLst/>
          </a:prstGeom>
        </p:spPr>
        <p:txBody>
          <a:bodyPr/>
          <a:lstStyle>
            <a:lvl1pPr marL="0" indent="0">
              <a:buNone/>
              <a:defRPr sz="3000">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Tagline</a:t>
            </a:r>
          </a:p>
        </p:txBody>
      </p:sp>
    </p:spTree>
    <p:extLst>
      <p:ext uri="{BB962C8B-B14F-4D97-AF65-F5344CB8AC3E}">
        <p14:creationId xmlns:p14="http://schemas.microsoft.com/office/powerpoint/2010/main" val="847534631"/>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Speaker Slide">
    <p:bg>
      <p:bgPr>
        <a:solidFill>
          <a:srgbClr val="009FBB"/>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blipFill dpi="0" rotWithShape="1">
            <a:blip r:embed="rId2">
              <a:alphaModFix amt="1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9" name="Text Placeholder 6"/>
          <p:cNvSpPr>
            <a:spLocks noGrp="1"/>
          </p:cNvSpPr>
          <p:nvPr>
            <p:ph type="body" sz="quarter" idx="10" hasCustomPrompt="1"/>
          </p:nvPr>
        </p:nvSpPr>
        <p:spPr>
          <a:xfrm>
            <a:off x="3479029" y="2707047"/>
            <a:ext cx="2981039" cy="1506566"/>
          </a:xfrm>
          <a:prstGeom prst="rect">
            <a:avLst/>
          </a:prstGeom>
          <a:noFill/>
          <a:ln w="57150" cap="sq">
            <a:noFill/>
            <a:miter lim="800000"/>
          </a:ln>
        </p:spPr>
        <p:txBody>
          <a:bodyPr wrap="square" lIns="274320" tIns="274320" rIns="274320" bIns="274320" anchor="t">
            <a:spAutoFit/>
          </a:bodyPr>
          <a:lstStyle>
            <a:lvl1pPr marL="0" indent="0" algn="l">
              <a:buNone/>
              <a:defRPr sz="3300" b="1" baseline="0">
                <a:solidFill>
                  <a:schemeClr val="tx1"/>
                </a:solidFill>
                <a:latin typeface="Arial" panose="020B0604020202020204" pitchFamily="34" charset="0"/>
                <a:cs typeface="Arial" panose="020B0604020202020204" pitchFamily="34" charset="0"/>
              </a:defRPr>
            </a:lvl1pPr>
          </a:lstStyle>
          <a:p>
            <a:pPr lvl="0"/>
            <a:r>
              <a:rPr lang="en-US"/>
              <a:t>Talk</a:t>
            </a:r>
          </a:p>
          <a:p>
            <a:pPr lvl="0"/>
            <a:r>
              <a:rPr lang="en-US"/>
              <a:t>Title</a:t>
            </a:r>
          </a:p>
        </p:txBody>
      </p:sp>
      <p:sp>
        <p:nvSpPr>
          <p:cNvPr id="10" name="Text Placeholder 6"/>
          <p:cNvSpPr>
            <a:spLocks noGrp="1"/>
          </p:cNvSpPr>
          <p:nvPr>
            <p:ph type="body" sz="quarter" idx="11" hasCustomPrompt="1"/>
          </p:nvPr>
        </p:nvSpPr>
        <p:spPr>
          <a:xfrm>
            <a:off x="3448949" y="1046555"/>
            <a:ext cx="3146118" cy="1565813"/>
          </a:xfrm>
          <a:prstGeom prst="rect">
            <a:avLst/>
          </a:prstGeom>
          <a:noFill/>
          <a:ln w="57150" cap="sq">
            <a:noFill/>
            <a:miter lim="800000"/>
          </a:ln>
        </p:spPr>
        <p:txBody>
          <a:bodyPr wrap="none" lIns="274320" tIns="274320" rIns="274320" bIns="274320" anchor="b">
            <a:spAutoFit/>
          </a:bodyPr>
          <a:lstStyle>
            <a:lvl1pPr marL="0" indent="0" algn="l">
              <a:buNone/>
              <a:defRPr sz="2250" b="1" baseline="0">
                <a:solidFill>
                  <a:schemeClr val="tx1"/>
                </a:solidFill>
                <a:latin typeface="Arial" panose="020B0604020202020204" pitchFamily="34" charset="0"/>
                <a:cs typeface="Arial" panose="020B0604020202020204" pitchFamily="34" charset="0"/>
              </a:defRPr>
            </a:lvl1pPr>
          </a:lstStyle>
          <a:p>
            <a:pPr lvl="0"/>
            <a:r>
              <a:rPr lang="en-US"/>
              <a:t>NAME </a:t>
            </a:r>
            <a:r>
              <a:rPr lang="en-US" err="1"/>
              <a:t>NAME</a:t>
            </a:r>
            <a:endParaRPr lang="en-US"/>
          </a:p>
          <a:p>
            <a:pPr lvl="0"/>
            <a:r>
              <a:rPr lang="en-US"/>
              <a:t>Title </a:t>
            </a:r>
            <a:r>
              <a:rPr lang="en-US" err="1"/>
              <a:t>Title</a:t>
            </a:r>
            <a:r>
              <a:rPr lang="en-US"/>
              <a:t> </a:t>
            </a:r>
            <a:r>
              <a:rPr lang="en-US" err="1"/>
              <a:t>Title</a:t>
            </a:r>
            <a:r>
              <a:rPr lang="en-US"/>
              <a:t> </a:t>
            </a:r>
            <a:r>
              <a:rPr lang="en-US" err="1"/>
              <a:t>Title</a:t>
            </a:r>
            <a:endParaRPr lang="en-US"/>
          </a:p>
          <a:p>
            <a:pPr lvl="0"/>
            <a:r>
              <a:rPr lang="en-US"/>
              <a:t>@name</a:t>
            </a:r>
          </a:p>
        </p:txBody>
      </p:sp>
      <p:pic>
        <p:nvPicPr>
          <p:cNvPr id="2" name="Picture 1"/>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05874" y="1429361"/>
            <a:ext cx="2325395" cy="2325395"/>
          </a:xfrm>
          <a:prstGeom prst="rect">
            <a:avLst/>
          </a:prstGeom>
        </p:spPr>
      </p:pic>
    </p:spTree>
    <p:extLst>
      <p:ext uri="{BB962C8B-B14F-4D97-AF65-F5344CB8AC3E}">
        <p14:creationId xmlns:p14="http://schemas.microsoft.com/office/powerpoint/2010/main" val="2639057496"/>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Content Slide Reverse Blue">
    <p:bg>
      <p:bgPr>
        <a:solidFill>
          <a:srgbClr val="009FBB"/>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blipFill dpi="0" rotWithShape="1">
            <a:blip r:embed="rId2">
              <a:alphaModFix amt="1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16" name="Text Placeholder 3"/>
          <p:cNvSpPr>
            <a:spLocks noGrp="1"/>
          </p:cNvSpPr>
          <p:nvPr>
            <p:ph type="body" sz="quarter" idx="10"/>
          </p:nvPr>
        </p:nvSpPr>
        <p:spPr>
          <a:xfrm>
            <a:off x="621325" y="1355034"/>
            <a:ext cx="6712571" cy="3198019"/>
          </a:xfrm>
          <a:prstGeom prst="rect">
            <a:avLst/>
          </a:prstGeom>
        </p:spPr>
        <p:txBody>
          <a:bodyPr/>
          <a:lstStyle>
            <a:lvl1pPr marL="342892" indent="-342892">
              <a:buFont typeface="Arial" panose="020B0604020202020204" pitchFamily="34" charset="0"/>
              <a:buChar char="•"/>
              <a:defRPr sz="2400" b="1">
                <a:solidFill>
                  <a:schemeClr val="tx1"/>
                </a:solidFill>
                <a:latin typeface="Arial" panose="020B0604020202020204" pitchFamily="34" charset="0"/>
                <a:cs typeface="Arial" panose="020B0604020202020204" pitchFamily="34" charset="0"/>
              </a:defRPr>
            </a:lvl1pPr>
            <a:lvl2pPr marL="401807" indent="-257168">
              <a:buFont typeface="Arial" panose="020B0604020202020204" pitchFamily="34" charset="0"/>
              <a:buChar char="•"/>
              <a:defRPr sz="2250">
                <a:solidFill>
                  <a:schemeClr val="tx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9" name="Title 1"/>
          <p:cNvSpPr>
            <a:spLocks noGrp="1"/>
          </p:cNvSpPr>
          <p:nvPr>
            <p:ph type="title" hasCustomPrompt="1"/>
          </p:nvPr>
        </p:nvSpPr>
        <p:spPr>
          <a:xfrm>
            <a:off x="621957" y="1"/>
            <a:ext cx="6710177" cy="908739"/>
          </a:xfrm>
          <a:prstGeom prst="rect">
            <a:avLst/>
          </a:prstGeom>
        </p:spPr>
        <p:txBody>
          <a:bodyPr anchor="b"/>
          <a:lstStyle>
            <a:lvl1pPr>
              <a:defRPr sz="3000" b="1">
                <a:solidFill>
                  <a:schemeClr val="tx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1130777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2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A66B64-E6A9-0246-B207-708DFCFF87E2}"/>
              </a:ext>
            </a:extLst>
          </p:cNvPr>
          <p:cNvPicPr>
            <a:picLocks noChangeAspect="1"/>
          </p:cNvPicPr>
          <p:nvPr userDrawn="1"/>
        </p:nvPicPr>
        <p:blipFill rotWithShape="1">
          <a:blip r:embed="rId2"/>
          <a:srcRect r="17637" b="10979"/>
          <a:stretch/>
        </p:blipFill>
        <p:spPr>
          <a:xfrm>
            <a:off x="4370295" y="681114"/>
            <a:ext cx="4773706" cy="4465063"/>
          </a:xfrm>
          <a:prstGeom prst="rect">
            <a:avLst/>
          </a:prstGeom>
        </p:spPr>
      </p:pic>
      <p:sp>
        <p:nvSpPr>
          <p:cNvPr id="8" name="Google Shape;2739;p512">
            <a:extLst>
              <a:ext uri="{FF2B5EF4-FFF2-40B4-BE49-F238E27FC236}">
                <a16:creationId xmlns:a16="http://schemas.microsoft.com/office/drawing/2014/main" id="{C4D9EB72-3373-AB43-9C96-F17628BD1A8D}"/>
              </a:ext>
            </a:extLst>
          </p:cNvPr>
          <p:cNvSpPr/>
          <p:nvPr userDrawn="1"/>
        </p:nvSpPr>
        <p:spPr>
          <a:xfrm flipH="1">
            <a:off x="16289" y="400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9" name="Google Shape;2777;p515">
            <a:extLst>
              <a:ext uri="{FF2B5EF4-FFF2-40B4-BE49-F238E27FC236}">
                <a16:creationId xmlns:a16="http://schemas.microsoft.com/office/drawing/2014/main" id="{F66C06BE-9361-BF41-917C-F5D2EAE7CFCB}"/>
              </a:ext>
            </a:extLst>
          </p:cNvPr>
          <p:cNvSpPr/>
          <p:nvPr userDrawn="1"/>
        </p:nvSpPr>
        <p:spPr>
          <a:xfrm flipH="1">
            <a:off x="0"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7" name="TextBox 6">
            <a:extLst>
              <a:ext uri="{FF2B5EF4-FFF2-40B4-BE49-F238E27FC236}">
                <a16:creationId xmlns:a16="http://schemas.microsoft.com/office/drawing/2014/main" id="{2D5B0ECF-15AB-E54C-915B-EDE9F3BEE7A8}"/>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95632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Content Slide Reverse D2L Orange">
    <p:bg>
      <p:bgPr>
        <a:solidFill>
          <a:srgbClr val="E87511"/>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blipFill dpi="0" rotWithShape="1">
            <a:blip r:embed="rId2">
              <a:alphaModFix amt="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16" name="Text Placeholder 3"/>
          <p:cNvSpPr>
            <a:spLocks noGrp="1"/>
          </p:cNvSpPr>
          <p:nvPr>
            <p:ph type="body" sz="quarter" idx="10"/>
          </p:nvPr>
        </p:nvSpPr>
        <p:spPr>
          <a:xfrm>
            <a:off x="621325" y="1355034"/>
            <a:ext cx="6712571" cy="3198019"/>
          </a:xfrm>
          <a:prstGeom prst="rect">
            <a:avLst/>
          </a:prstGeom>
        </p:spPr>
        <p:txBody>
          <a:bodyPr/>
          <a:lstStyle>
            <a:lvl1pPr marL="342892" indent="-342892">
              <a:buFont typeface="Arial" panose="020B0604020202020204" pitchFamily="34" charset="0"/>
              <a:buChar char="•"/>
              <a:defRPr sz="2400" b="1">
                <a:solidFill>
                  <a:schemeClr val="tx1"/>
                </a:solidFill>
                <a:latin typeface="Arial" panose="020B0604020202020204" pitchFamily="34" charset="0"/>
                <a:cs typeface="Arial" panose="020B0604020202020204" pitchFamily="34" charset="0"/>
              </a:defRPr>
            </a:lvl1pPr>
            <a:lvl2pPr marL="401807" indent="-257168">
              <a:buFont typeface="Arial" panose="020B0604020202020204" pitchFamily="34" charset="0"/>
              <a:buChar char="•"/>
              <a:defRPr sz="2250">
                <a:solidFill>
                  <a:schemeClr val="tx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7" name="Title 1"/>
          <p:cNvSpPr>
            <a:spLocks noGrp="1"/>
          </p:cNvSpPr>
          <p:nvPr>
            <p:ph type="title" hasCustomPrompt="1"/>
          </p:nvPr>
        </p:nvSpPr>
        <p:spPr>
          <a:xfrm>
            <a:off x="621957" y="1"/>
            <a:ext cx="6710177" cy="908739"/>
          </a:xfrm>
          <a:prstGeom prst="rect">
            <a:avLst/>
          </a:prstGeom>
        </p:spPr>
        <p:txBody>
          <a:bodyPr anchor="b"/>
          <a:lstStyle>
            <a:lvl1pPr>
              <a:defRPr sz="3000" b="1">
                <a:solidFill>
                  <a:schemeClr val="tx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3694832064"/>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Content Slide Reverse - HE">
    <p:bg>
      <p:bgPr>
        <a:solidFill>
          <a:srgbClr val="7030A0"/>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16" name="Text Placeholder 3"/>
          <p:cNvSpPr>
            <a:spLocks noGrp="1"/>
          </p:cNvSpPr>
          <p:nvPr>
            <p:ph type="body" sz="quarter" idx="10"/>
          </p:nvPr>
        </p:nvSpPr>
        <p:spPr>
          <a:xfrm>
            <a:off x="621325" y="1355034"/>
            <a:ext cx="6712571" cy="3198019"/>
          </a:xfrm>
          <a:prstGeom prst="rect">
            <a:avLst/>
          </a:prstGeom>
        </p:spPr>
        <p:txBody>
          <a:bodyPr/>
          <a:lstStyle>
            <a:lvl1pPr marL="342892" indent="-342892">
              <a:buFont typeface="Arial" panose="020B0604020202020204" pitchFamily="34" charset="0"/>
              <a:buChar char="•"/>
              <a:defRPr sz="2400" b="1">
                <a:solidFill>
                  <a:schemeClr val="tx1"/>
                </a:solidFill>
                <a:latin typeface="Arial" panose="020B0604020202020204" pitchFamily="34" charset="0"/>
                <a:cs typeface="Arial" panose="020B0604020202020204" pitchFamily="34" charset="0"/>
              </a:defRPr>
            </a:lvl1pPr>
            <a:lvl2pPr marL="401807" indent="-257168">
              <a:buFont typeface="Arial" panose="020B0604020202020204" pitchFamily="34" charset="0"/>
              <a:buChar char="•"/>
              <a:defRPr sz="2250">
                <a:solidFill>
                  <a:schemeClr val="tx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6" name="Title 1"/>
          <p:cNvSpPr>
            <a:spLocks noGrp="1"/>
          </p:cNvSpPr>
          <p:nvPr>
            <p:ph type="title" hasCustomPrompt="1"/>
          </p:nvPr>
        </p:nvSpPr>
        <p:spPr>
          <a:xfrm>
            <a:off x="621957" y="1"/>
            <a:ext cx="6710177" cy="908739"/>
          </a:xfrm>
          <a:prstGeom prst="rect">
            <a:avLst/>
          </a:prstGeom>
        </p:spPr>
        <p:txBody>
          <a:bodyPr anchor="b"/>
          <a:lstStyle>
            <a:lvl1pPr>
              <a:defRPr sz="3000" b="1">
                <a:solidFill>
                  <a:schemeClr val="tx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1861207692"/>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Content Slide Whit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6" name="Text Placeholder 3"/>
          <p:cNvSpPr>
            <a:spLocks noGrp="1"/>
          </p:cNvSpPr>
          <p:nvPr>
            <p:ph type="body" sz="quarter" idx="10"/>
          </p:nvPr>
        </p:nvSpPr>
        <p:spPr>
          <a:xfrm>
            <a:off x="643933" y="1355034"/>
            <a:ext cx="5588546" cy="830483"/>
          </a:xfrm>
          <a:prstGeom prst="rect">
            <a:avLst/>
          </a:prstGeom>
        </p:spPr>
        <p:txBody>
          <a:bodyPr/>
          <a:lstStyle>
            <a:lvl1pPr marL="0" indent="0">
              <a:buFontTx/>
              <a:buNone/>
              <a:defRPr sz="2400" b="1">
                <a:solidFill>
                  <a:srgbClr val="4C3F99"/>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3"/>
          <p:cNvSpPr>
            <a:spLocks noGrp="1"/>
          </p:cNvSpPr>
          <p:nvPr>
            <p:ph type="body" sz="quarter" idx="11"/>
          </p:nvPr>
        </p:nvSpPr>
        <p:spPr>
          <a:xfrm>
            <a:off x="637653" y="2313147"/>
            <a:ext cx="5588546" cy="830483"/>
          </a:xfrm>
          <a:prstGeom prst="rect">
            <a:avLst/>
          </a:prstGeom>
        </p:spPr>
        <p:txBody>
          <a:bodyPr/>
          <a:lstStyle>
            <a:lvl1pPr marL="0" indent="0">
              <a:buFontTx/>
              <a:buNone/>
              <a:defRPr sz="2250" b="0">
                <a:solidFill>
                  <a:schemeClr val="bg1"/>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10" name="Title 1"/>
          <p:cNvSpPr>
            <a:spLocks noGrp="1"/>
          </p:cNvSpPr>
          <p:nvPr>
            <p:ph type="title" hasCustomPrompt="1"/>
          </p:nvPr>
        </p:nvSpPr>
        <p:spPr>
          <a:xfrm>
            <a:off x="621957" y="1"/>
            <a:ext cx="6710177" cy="908739"/>
          </a:xfrm>
          <a:prstGeom prst="rect">
            <a:avLst/>
          </a:prstGeom>
        </p:spPr>
        <p:txBody>
          <a:bodyPr anchor="b"/>
          <a:lstStyle>
            <a:lvl1pPr>
              <a:defRPr sz="3000" b="1">
                <a:solidFill>
                  <a:srgbClr val="E8751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2308796714"/>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Content Slide White - Light watermark">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8" name="Text Placeholder 3"/>
          <p:cNvSpPr>
            <a:spLocks noGrp="1"/>
          </p:cNvSpPr>
          <p:nvPr>
            <p:ph type="body" sz="quarter" idx="10"/>
          </p:nvPr>
        </p:nvSpPr>
        <p:spPr>
          <a:xfrm>
            <a:off x="643933" y="1355034"/>
            <a:ext cx="5588546" cy="830483"/>
          </a:xfrm>
          <a:prstGeom prst="rect">
            <a:avLst/>
          </a:prstGeom>
        </p:spPr>
        <p:txBody>
          <a:bodyPr/>
          <a:lstStyle>
            <a:lvl1pPr marL="0" indent="0">
              <a:buFontTx/>
              <a:buNone/>
              <a:defRPr sz="2400" b="1">
                <a:solidFill>
                  <a:srgbClr val="4C3F99"/>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0" name="Text Placeholder 3"/>
          <p:cNvSpPr>
            <a:spLocks noGrp="1"/>
          </p:cNvSpPr>
          <p:nvPr>
            <p:ph type="body" sz="quarter" idx="11"/>
          </p:nvPr>
        </p:nvSpPr>
        <p:spPr>
          <a:xfrm>
            <a:off x="637653" y="2025280"/>
            <a:ext cx="5588546" cy="830483"/>
          </a:xfrm>
          <a:prstGeom prst="rect">
            <a:avLst/>
          </a:prstGeom>
        </p:spPr>
        <p:txBody>
          <a:bodyPr/>
          <a:lstStyle>
            <a:lvl1pPr marL="0" indent="0">
              <a:buFontTx/>
              <a:buNone/>
              <a:defRPr sz="2250" b="0">
                <a:solidFill>
                  <a:schemeClr val="bg1"/>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1"/>
          <p:cNvSpPr>
            <a:spLocks noGrp="1"/>
          </p:cNvSpPr>
          <p:nvPr>
            <p:ph type="title" hasCustomPrompt="1"/>
          </p:nvPr>
        </p:nvSpPr>
        <p:spPr>
          <a:xfrm>
            <a:off x="621957" y="1"/>
            <a:ext cx="6710177" cy="908739"/>
          </a:xfrm>
          <a:prstGeom prst="rect">
            <a:avLst/>
          </a:prstGeom>
        </p:spPr>
        <p:txBody>
          <a:bodyPr anchor="b"/>
          <a:lstStyle>
            <a:lvl1pPr>
              <a:defRPr sz="3000" b="1">
                <a:solidFill>
                  <a:srgbClr val="E8751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863503069"/>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1_Content Slide White - Light watermark">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8" name="Title 1"/>
          <p:cNvSpPr>
            <a:spLocks noGrp="1"/>
          </p:cNvSpPr>
          <p:nvPr>
            <p:ph type="title" hasCustomPrompt="1"/>
          </p:nvPr>
        </p:nvSpPr>
        <p:spPr>
          <a:xfrm>
            <a:off x="621957" y="1"/>
            <a:ext cx="6710177" cy="908739"/>
          </a:xfrm>
          <a:prstGeom prst="rect">
            <a:avLst/>
          </a:prstGeom>
        </p:spPr>
        <p:txBody>
          <a:bodyPr anchor="b"/>
          <a:lstStyle>
            <a:lvl1pPr>
              <a:defRPr sz="3000" b="1">
                <a:solidFill>
                  <a:srgbClr val="E8751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1826049237"/>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Content Slide Photo">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tx1">
              <a:lumMod val="95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Text Placeholder 3"/>
          <p:cNvSpPr>
            <a:spLocks noGrp="1"/>
          </p:cNvSpPr>
          <p:nvPr>
            <p:ph type="body" sz="quarter" idx="10"/>
          </p:nvPr>
        </p:nvSpPr>
        <p:spPr>
          <a:xfrm>
            <a:off x="643933" y="1355034"/>
            <a:ext cx="5588546" cy="830483"/>
          </a:xfrm>
          <a:prstGeom prst="rect">
            <a:avLst/>
          </a:prstGeom>
        </p:spPr>
        <p:txBody>
          <a:bodyPr/>
          <a:lstStyle>
            <a:lvl1pPr marL="0" indent="0">
              <a:buFontTx/>
              <a:buNone/>
              <a:defRPr sz="2400" b="1">
                <a:solidFill>
                  <a:schemeClr val="tx1"/>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3"/>
          <p:cNvSpPr>
            <a:spLocks noGrp="1"/>
          </p:cNvSpPr>
          <p:nvPr>
            <p:ph type="body" sz="quarter" idx="11"/>
          </p:nvPr>
        </p:nvSpPr>
        <p:spPr>
          <a:xfrm>
            <a:off x="637653" y="2025280"/>
            <a:ext cx="5588546" cy="830483"/>
          </a:xfrm>
          <a:prstGeom prst="rect">
            <a:avLst/>
          </a:prstGeom>
        </p:spPr>
        <p:txBody>
          <a:bodyPr/>
          <a:lstStyle>
            <a:lvl1pPr marL="0" indent="0">
              <a:buFontTx/>
              <a:buNone/>
              <a:defRPr sz="2250" b="0">
                <a:solidFill>
                  <a:schemeClr val="tx1"/>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0" name="Title 1"/>
          <p:cNvSpPr>
            <a:spLocks noGrp="1"/>
          </p:cNvSpPr>
          <p:nvPr>
            <p:ph type="title" hasCustomPrompt="1"/>
          </p:nvPr>
        </p:nvSpPr>
        <p:spPr>
          <a:xfrm>
            <a:off x="621957" y="1"/>
            <a:ext cx="6710177" cy="908739"/>
          </a:xfrm>
          <a:prstGeom prst="rect">
            <a:avLst/>
          </a:prstGeom>
        </p:spPr>
        <p:txBody>
          <a:bodyPr anchor="b"/>
          <a:lstStyle>
            <a:lvl1pPr>
              <a:defRPr sz="3000" b="1">
                <a:solidFill>
                  <a:schemeClr val="tx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4280188134"/>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Feature Slide A">
    <p:bg>
      <p:bgPr>
        <a:solidFill>
          <a:schemeClr val="tx1"/>
        </a:solidFill>
        <a:effectLst/>
      </p:bgPr>
    </p:bg>
    <p:spTree>
      <p:nvGrpSpPr>
        <p:cNvPr id="1" name=""/>
        <p:cNvGrpSpPr/>
        <p:nvPr/>
      </p:nvGrpSpPr>
      <p:grpSpPr>
        <a:xfrm>
          <a:off x="0" y="0"/>
          <a:ext cx="0" cy="0"/>
          <a:chOff x="0" y="0"/>
          <a:chExt cx="0" cy="0"/>
        </a:xfrm>
      </p:grpSpPr>
      <p:sp>
        <p:nvSpPr>
          <p:cNvPr id="11" name="Rectangle 10"/>
          <p:cNvSpPr/>
          <p:nvPr userDrawn="1"/>
        </p:nvSpPr>
        <p:spPr>
          <a:xfrm>
            <a:off x="-12031" y="0"/>
            <a:ext cx="3043990" cy="5143500"/>
          </a:xfrm>
          <a:prstGeom prst="rect">
            <a:avLst/>
          </a:prstGeom>
          <a:gradFill flip="none" rotWithShape="1">
            <a:gsLst>
              <a:gs pos="27000">
                <a:srgbClr val="4C3F99"/>
              </a:gs>
              <a:gs pos="100000">
                <a:srgbClr val="3A3074"/>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Rectangle 13"/>
          <p:cNvSpPr/>
          <p:nvPr userDrawn="1"/>
        </p:nvSpPr>
        <p:spPr>
          <a:xfrm>
            <a:off x="6100011" y="0"/>
            <a:ext cx="3043990" cy="5143500"/>
          </a:xfrm>
          <a:prstGeom prst="rect">
            <a:avLst/>
          </a:prstGeom>
          <a:gradFill flip="none" rotWithShape="1">
            <a:gsLst>
              <a:gs pos="27000">
                <a:srgbClr val="E87511"/>
              </a:gs>
              <a:gs pos="100000">
                <a:srgbClr val="F1923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Rectangle 14"/>
          <p:cNvSpPr/>
          <p:nvPr userDrawn="1"/>
        </p:nvSpPr>
        <p:spPr>
          <a:xfrm>
            <a:off x="3031958" y="0"/>
            <a:ext cx="3068052" cy="5143500"/>
          </a:xfrm>
          <a:prstGeom prst="rect">
            <a:avLst/>
          </a:prstGeom>
          <a:gradFill flip="none" rotWithShape="1">
            <a:gsLst>
              <a:gs pos="27000">
                <a:schemeClr val="tx2">
                  <a:lumMod val="85000"/>
                </a:schemeClr>
              </a:gs>
              <a:gs pos="100000">
                <a:schemeClr val="tx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aseline="-25000"/>
          </a:p>
        </p:txBody>
      </p:sp>
      <p:sp>
        <p:nvSpPr>
          <p:cNvPr id="16" name="Text Placeholder 6"/>
          <p:cNvSpPr>
            <a:spLocks noGrp="1"/>
          </p:cNvSpPr>
          <p:nvPr>
            <p:ph type="body" sz="quarter" idx="10" hasCustomPrompt="1"/>
          </p:nvPr>
        </p:nvSpPr>
        <p:spPr>
          <a:xfrm>
            <a:off x="-12031" y="234419"/>
            <a:ext cx="3043990" cy="969496"/>
          </a:xfrm>
          <a:prstGeom prst="rect">
            <a:avLst/>
          </a:prstGeom>
          <a:noFill/>
          <a:ln w="57150" cap="sq">
            <a:noFill/>
            <a:miter lim="800000"/>
          </a:ln>
        </p:spPr>
        <p:txBody>
          <a:bodyPr wrap="square" lIns="274320" tIns="274320" rIns="274320" bIns="274320" anchor="b">
            <a:spAutoFit/>
          </a:bodyPr>
          <a:lstStyle>
            <a:lvl1pPr marL="0" indent="0" algn="ctr">
              <a:buNone/>
              <a:defRPr sz="3000" b="1" baseline="0">
                <a:solidFill>
                  <a:schemeClr val="tx1"/>
                </a:solidFill>
                <a:latin typeface="Arial" panose="020B0604020202020204" pitchFamily="34" charset="0"/>
                <a:cs typeface="Arial" panose="020B0604020202020204" pitchFamily="34" charset="0"/>
              </a:defRPr>
            </a:lvl1pPr>
          </a:lstStyle>
          <a:p>
            <a:pPr lvl="0"/>
            <a:r>
              <a:rPr lang="en-US"/>
              <a:t>TEXT.</a:t>
            </a:r>
          </a:p>
        </p:txBody>
      </p:sp>
      <p:sp>
        <p:nvSpPr>
          <p:cNvPr id="17" name="Text Placeholder 6"/>
          <p:cNvSpPr>
            <a:spLocks noGrp="1"/>
          </p:cNvSpPr>
          <p:nvPr>
            <p:ph type="body" sz="quarter" idx="11" hasCustomPrompt="1"/>
          </p:nvPr>
        </p:nvSpPr>
        <p:spPr>
          <a:xfrm>
            <a:off x="3031958" y="240435"/>
            <a:ext cx="3068052" cy="969496"/>
          </a:xfrm>
          <a:prstGeom prst="rect">
            <a:avLst/>
          </a:prstGeom>
          <a:noFill/>
          <a:ln w="57150" cap="sq">
            <a:noFill/>
            <a:miter lim="800000"/>
          </a:ln>
        </p:spPr>
        <p:txBody>
          <a:bodyPr wrap="square" lIns="274320" tIns="274320" rIns="274320" bIns="274320" anchor="b">
            <a:spAutoFit/>
          </a:bodyPr>
          <a:lstStyle>
            <a:lvl1pPr marL="0" indent="0" algn="ctr">
              <a:buNone/>
              <a:defRPr sz="3000" b="1" baseline="0">
                <a:solidFill>
                  <a:schemeClr val="accent6"/>
                </a:solidFill>
                <a:latin typeface="Arial" panose="020B0604020202020204" pitchFamily="34" charset="0"/>
                <a:cs typeface="Arial" panose="020B0604020202020204" pitchFamily="34" charset="0"/>
              </a:defRPr>
            </a:lvl1pPr>
          </a:lstStyle>
          <a:p>
            <a:pPr lvl="0"/>
            <a:r>
              <a:rPr lang="en-US"/>
              <a:t>TEXT.</a:t>
            </a:r>
          </a:p>
        </p:txBody>
      </p:sp>
      <p:sp>
        <p:nvSpPr>
          <p:cNvPr id="18" name="Text Placeholder 6"/>
          <p:cNvSpPr>
            <a:spLocks noGrp="1"/>
          </p:cNvSpPr>
          <p:nvPr>
            <p:ph type="body" sz="quarter" idx="12" hasCustomPrompt="1"/>
          </p:nvPr>
        </p:nvSpPr>
        <p:spPr>
          <a:xfrm>
            <a:off x="6100581" y="240435"/>
            <a:ext cx="3043990" cy="969496"/>
          </a:xfrm>
          <a:prstGeom prst="rect">
            <a:avLst/>
          </a:prstGeom>
          <a:noFill/>
          <a:ln w="57150" cap="sq">
            <a:noFill/>
            <a:miter lim="800000"/>
          </a:ln>
        </p:spPr>
        <p:txBody>
          <a:bodyPr wrap="square" lIns="274320" tIns="274320" rIns="274320" bIns="274320" anchor="b">
            <a:spAutoFit/>
          </a:bodyPr>
          <a:lstStyle>
            <a:lvl1pPr marL="0" indent="0" algn="ctr">
              <a:buNone/>
              <a:defRPr sz="3000" b="1" baseline="0">
                <a:solidFill>
                  <a:schemeClr val="tx1"/>
                </a:solidFill>
                <a:latin typeface="Arial" panose="020B0604020202020204" pitchFamily="34" charset="0"/>
                <a:cs typeface="Arial" panose="020B0604020202020204" pitchFamily="34" charset="0"/>
              </a:defRPr>
            </a:lvl1pPr>
          </a:lstStyle>
          <a:p>
            <a:pPr lvl="0"/>
            <a:r>
              <a:rPr lang="en-US"/>
              <a:t>TEXT.</a:t>
            </a:r>
          </a:p>
        </p:txBody>
      </p:sp>
      <p:sp>
        <p:nvSpPr>
          <p:cNvPr id="19" name="Text Placeholder 6"/>
          <p:cNvSpPr>
            <a:spLocks noGrp="1"/>
          </p:cNvSpPr>
          <p:nvPr>
            <p:ph type="body" sz="quarter" idx="13" hasCustomPrompt="1"/>
          </p:nvPr>
        </p:nvSpPr>
        <p:spPr>
          <a:xfrm>
            <a:off x="-12031" y="3723713"/>
            <a:ext cx="3043990" cy="865622"/>
          </a:xfrm>
          <a:prstGeom prst="rect">
            <a:avLst/>
          </a:prstGeom>
          <a:noFill/>
          <a:ln w="57150" cap="sq">
            <a:noFill/>
            <a:miter lim="800000"/>
          </a:ln>
        </p:spPr>
        <p:txBody>
          <a:bodyPr wrap="square" lIns="274320" tIns="274320" rIns="274320" bIns="274320" anchor="t">
            <a:spAutoFit/>
          </a:bodyPr>
          <a:lstStyle>
            <a:lvl1pPr marL="0" indent="0" algn="l">
              <a:buNone/>
              <a:defRPr sz="2250" b="0" baseline="0">
                <a:solidFill>
                  <a:schemeClr val="tx1"/>
                </a:solidFill>
                <a:latin typeface="Arial" panose="020B0604020202020204" pitchFamily="34" charset="0"/>
                <a:cs typeface="Arial" panose="020B0604020202020204" pitchFamily="34" charset="0"/>
              </a:defRPr>
            </a:lvl1pPr>
          </a:lstStyle>
          <a:p>
            <a:pPr lvl="0"/>
            <a:r>
              <a:rPr lang="en-US"/>
              <a:t>Support copy</a:t>
            </a:r>
          </a:p>
        </p:txBody>
      </p:sp>
      <p:sp>
        <p:nvSpPr>
          <p:cNvPr id="20" name="Text Placeholder 6"/>
          <p:cNvSpPr>
            <a:spLocks noGrp="1"/>
          </p:cNvSpPr>
          <p:nvPr>
            <p:ph type="body" sz="quarter" idx="14" hasCustomPrompt="1"/>
          </p:nvPr>
        </p:nvSpPr>
        <p:spPr>
          <a:xfrm>
            <a:off x="3031961" y="3729729"/>
            <a:ext cx="3068051" cy="865622"/>
          </a:xfrm>
          <a:prstGeom prst="rect">
            <a:avLst/>
          </a:prstGeom>
          <a:noFill/>
          <a:ln w="57150" cap="sq">
            <a:noFill/>
            <a:miter lim="800000"/>
          </a:ln>
        </p:spPr>
        <p:txBody>
          <a:bodyPr wrap="square" lIns="274320" tIns="274320" rIns="274320" bIns="274320" anchor="t">
            <a:spAutoFit/>
          </a:bodyPr>
          <a:lstStyle>
            <a:lvl1pPr marL="0" indent="0" algn="l">
              <a:buNone/>
              <a:defRPr sz="2250" b="0" baseline="0">
                <a:solidFill>
                  <a:schemeClr val="accent6"/>
                </a:solidFill>
                <a:latin typeface="Arial" panose="020B0604020202020204" pitchFamily="34" charset="0"/>
                <a:cs typeface="Arial" panose="020B0604020202020204" pitchFamily="34" charset="0"/>
              </a:defRPr>
            </a:lvl1pPr>
          </a:lstStyle>
          <a:p>
            <a:pPr lvl="0"/>
            <a:r>
              <a:rPr lang="en-US"/>
              <a:t>Support copy</a:t>
            </a:r>
          </a:p>
        </p:txBody>
      </p:sp>
      <p:sp>
        <p:nvSpPr>
          <p:cNvPr id="21" name="Text Placeholder 6"/>
          <p:cNvSpPr>
            <a:spLocks noGrp="1"/>
          </p:cNvSpPr>
          <p:nvPr>
            <p:ph type="body" sz="quarter" idx="15" hasCustomPrompt="1"/>
          </p:nvPr>
        </p:nvSpPr>
        <p:spPr>
          <a:xfrm>
            <a:off x="6101156" y="3729729"/>
            <a:ext cx="3043990" cy="865622"/>
          </a:xfrm>
          <a:prstGeom prst="rect">
            <a:avLst/>
          </a:prstGeom>
          <a:noFill/>
          <a:ln w="57150" cap="sq">
            <a:noFill/>
            <a:miter lim="800000"/>
          </a:ln>
        </p:spPr>
        <p:txBody>
          <a:bodyPr wrap="square" lIns="274320" tIns="274320" rIns="274320" bIns="274320" anchor="t">
            <a:spAutoFit/>
          </a:bodyPr>
          <a:lstStyle>
            <a:lvl1pPr marL="0" indent="0" algn="l">
              <a:buNone/>
              <a:defRPr sz="2250" b="0" baseline="0">
                <a:solidFill>
                  <a:schemeClr val="tx1"/>
                </a:solidFill>
                <a:latin typeface="Arial" panose="020B0604020202020204" pitchFamily="34" charset="0"/>
                <a:cs typeface="Arial" panose="020B0604020202020204" pitchFamily="34" charset="0"/>
              </a:defRPr>
            </a:lvl1pPr>
          </a:lstStyle>
          <a:p>
            <a:pPr lvl="0"/>
            <a:r>
              <a:rPr lang="en-US"/>
              <a:t>Support copy</a:t>
            </a:r>
          </a:p>
        </p:txBody>
      </p:sp>
    </p:spTree>
    <p:extLst>
      <p:ext uri="{BB962C8B-B14F-4D97-AF65-F5344CB8AC3E}">
        <p14:creationId xmlns:p14="http://schemas.microsoft.com/office/powerpoint/2010/main" val="1098477913"/>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Seasonal Release Title Slide">
    <p:bg>
      <p:bgPr>
        <a:solidFill>
          <a:schemeClr val="tx1">
            <a:lumMod val="95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0" y="3"/>
            <a:ext cx="9144000" cy="5143500"/>
          </a:xfrm>
          <a:prstGeom prst="rect">
            <a:avLst/>
          </a:prstGeom>
          <a:blipFill dpi="0" rotWithShape="1">
            <a:blip r:embed="rId2">
              <a:alphaModFix amt="1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Text Placeholder 3"/>
          <p:cNvSpPr>
            <a:spLocks noGrp="1"/>
          </p:cNvSpPr>
          <p:nvPr>
            <p:ph type="body" sz="quarter" idx="11" hasCustomPrompt="1"/>
          </p:nvPr>
        </p:nvSpPr>
        <p:spPr>
          <a:xfrm>
            <a:off x="0" y="3359472"/>
            <a:ext cx="9144000" cy="1004711"/>
          </a:xfrm>
          <a:prstGeom prst="rect">
            <a:avLst/>
          </a:prstGeom>
        </p:spPr>
        <p:txBody>
          <a:bodyPr/>
          <a:lstStyle>
            <a:lvl1pPr marL="0" indent="0" algn="ctr">
              <a:buFontTx/>
              <a:buNone/>
              <a:defRPr sz="2400" b="0">
                <a:solidFill>
                  <a:srgbClr val="009FBB"/>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Support Sentence</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4846" y="0"/>
            <a:ext cx="928688" cy="5143500"/>
          </a:xfrm>
          <a:prstGeom prst="rect">
            <a:avLst/>
          </a:prstGeom>
        </p:spPr>
      </p:pic>
    </p:spTree>
    <p:extLst>
      <p:ext uri="{BB962C8B-B14F-4D97-AF65-F5344CB8AC3E}">
        <p14:creationId xmlns:p14="http://schemas.microsoft.com/office/powerpoint/2010/main" val="1616050041"/>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Seasonal Release Content Slid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783699" y="4506718"/>
            <a:ext cx="1233520" cy="473097"/>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214846" y="0"/>
            <a:ext cx="928688" cy="5143500"/>
          </a:xfrm>
          <a:prstGeom prst="rect">
            <a:avLst/>
          </a:prstGeom>
        </p:spPr>
      </p:pic>
      <p:sp>
        <p:nvSpPr>
          <p:cNvPr id="10" name="Text Placeholder 3"/>
          <p:cNvSpPr>
            <a:spLocks noGrp="1"/>
          </p:cNvSpPr>
          <p:nvPr>
            <p:ph type="body" sz="quarter" idx="10"/>
          </p:nvPr>
        </p:nvSpPr>
        <p:spPr>
          <a:xfrm>
            <a:off x="643933" y="1355034"/>
            <a:ext cx="5588546" cy="830483"/>
          </a:xfrm>
          <a:prstGeom prst="rect">
            <a:avLst/>
          </a:prstGeom>
        </p:spPr>
        <p:txBody>
          <a:bodyPr/>
          <a:lstStyle>
            <a:lvl1pPr marL="0" indent="0">
              <a:buFontTx/>
              <a:buNone/>
              <a:defRPr sz="2400" b="1">
                <a:solidFill>
                  <a:srgbClr val="4C3F99"/>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Text Placeholder 3"/>
          <p:cNvSpPr>
            <a:spLocks noGrp="1"/>
          </p:cNvSpPr>
          <p:nvPr>
            <p:ph type="body" sz="quarter" idx="11"/>
          </p:nvPr>
        </p:nvSpPr>
        <p:spPr>
          <a:xfrm>
            <a:off x="637653" y="2025280"/>
            <a:ext cx="5588546" cy="830483"/>
          </a:xfrm>
          <a:prstGeom prst="rect">
            <a:avLst/>
          </a:prstGeom>
        </p:spPr>
        <p:txBody>
          <a:bodyPr/>
          <a:lstStyle>
            <a:lvl1pPr marL="0" indent="0">
              <a:buFontTx/>
              <a:buNone/>
              <a:defRPr sz="2250" b="0">
                <a:solidFill>
                  <a:schemeClr val="bg1"/>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itle 1"/>
          <p:cNvSpPr>
            <a:spLocks noGrp="1"/>
          </p:cNvSpPr>
          <p:nvPr>
            <p:ph type="title" hasCustomPrompt="1"/>
          </p:nvPr>
        </p:nvSpPr>
        <p:spPr>
          <a:xfrm>
            <a:off x="621957" y="1"/>
            <a:ext cx="6710177" cy="908739"/>
          </a:xfrm>
          <a:prstGeom prst="rect">
            <a:avLst/>
          </a:prstGeom>
        </p:spPr>
        <p:txBody>
          <a:bodyPr anchor="b"/>
          <a:lstStyle>
            <a:lvl1pPr>
              <a:defRPr sz="3000" b="1">
                <a:solidFill>
                  <a:srgbClr val="E8751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3024969120"/>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Results Orange Layout A">
    <p:bg>
      <p:bgPr>
        <a:solidFill>
          <a:srgbClr val="009FBB"/>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5" name="Text Placeholder 3"/>
          <p:cNvSpPr>
            <a:spLocks noGrp="1"/>
          </p:cNvSpPr>
          <p:nvPr>
            <p:ph type="body" sz="quarter" idx="10"/>
          </p:nvPr>
        </p:nvSpPr>
        <p:spPr>
          <a:xfrm>
            <a:off x="643933" y="1355034"/>
            <a:ext cx="5588546" cy="830483"/>
          </a:xfrm>
          <a:prstGeom prst="rect">
            <a:avLst/>
          </a:prstGeom>
        </p:spPr>
        <p:txBody>
          <a:bodyPr/>
          <a:lstStyle>
            <a:lvl1pPr marL="0" indent="0">
              <a:buFontTx/>
              <a:buNone/>
              <a:defRPr sz="2400" b="1">
                <a:solidFill>
                  <a:schemeClr val="tx1"/>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itle 1"/>
          <p:cNvSpPr>
            <a:spLocks noGrp="1"/>
          </p:cNvSpPr>
          <p:nvPr>
            <p:ph type="title" hasCustomPrompt="1"/>
          </p:nvPr>
        </p:nvSpPr>
        <p:spPr>
          <a:xfrm>
            <a:off x="621957" y="1"/>
            <a:ext cx="6710177" cy="908739"/>
          </a:xfrm>
          <a:prstGeom prst="rect">
            <a:avLst/>
          </a:prstGeom>
        </p:spPr>
        <p:txBody>
          <a:bodyPr anchor="b"/>
          <a:lstStyle>
            <a:lvl1pPr>
              <a:defRPr sz="3000" b="1">
                <a:solidFill>
                  <a:schemeClr val="tx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1391542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578196" y="578196"/>
            <a:ext cx="4667688" cy="3511296"/>
          </a:xfrm>
          <a:prstGeom prst="round1Rect">
            <a:avLst>
              <a:gd name="adj" fmla="val 46193"/>
            </a:avLst>
          </a:prstGeom>
          <a:noFill/>
          <a:ln w="63500" cap="rnd">
            <a:solidFill>
              <a:srgbClr val="FFBA59"/>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Google Shape;2654;p506">
            <a:extLst>
              <a:ext uri="{FF2B5EF4-FFF2-40B4-BE49-F238E27FC236}">
                <a16:creationId xmlns:a16="http://schemas.microsoft.com/office/drawing/2014/main" id="{4B3BB832-1F6B-DD43-B7E9-A6CA464794F5}"/>
              </a:ext>
            </a:extLst>
          </p:cNvPr>
          <p:cNvSpPr txBox="1"/>
          <p:nvPr userDrawn="1"/>
        </p:nvSpPr>
        <p:spPr>
          <a:xfrm>
            <a:off x="318567" y="0"/>
            <a:ext cx="583425" cy="789747"/>
          </a:xfrm>
          <a:prstGeom prst="rect">
            <a:avLst/>
          </a:prstGeom>
          <a:noFill/>
          <a:ln>
            <a:noFill/>
          </a:ln>
        </p:spPr>
        <p:txBody>
          <a:bodyPr spcFirstLastPara="1" wrap="square" lIns="51431" tIns="25706" rIns="51431" bIns="25706" anchor="t" anchorCtr="0">
            <a:noAutofit/>
          </a:bodyPr>
          <a:lstStyle/>
          <a:p>
            <a:pPr marL="0" marR="0" lvl="0" indent="0" algn="l" rtl="0">
              <a:lnSpc>
                <a:spcPct val="100000"/>
              </a:lnSpc>
              <a:spcBef>
                <a:spcPts val="0"/>
              </a:spcBef>
              <a:spcAft>
                <a:spcPts val="0"/>
              </a:spcAft>
              <a:buClr>
                <a:srgbClr val="006FBF"/>
              </a:buClr>
              <a:buSzPts val="15000"/>
              <a:buFont typeface="Arial"/>
              <a:buNone/>
            </a:pPr>
            <a:r>
              <a:rPr lang="en" sz="12450" b="0" i="0" u="none" strike="noStrike" cap="none" spc="-225">
                <a:solidFill>
                  <a:srgbClr val="FFBA59"/>
                </a:solidFill>
                <a:latin typeface="Arial Black" panose="020B0604020202020204" pitchFamily="34" charset="0"/>
                <a:ea typeface="Arial"/>
                <a:cs typeface="Arial Black" panose="020B0604020202020204" pitchFamily="34" charset="0"/>
                <a:sym typeface="Arial"/>
              </a:rPr>
              <a:t>“</a:t>
            </a:r>
            <a:r>
              <a:rPr lang="en" sz="12450" b="0" i="0" u="none" strike="noStrike" cap="none">
                <a:solidFill>
                  <a:srgbClr val="FFBA59"/>
                </a:solidFill>
                <a:latin typeface="Arial Black" panose="020B0604020202020204" pitchFamily="34" charset="0"/>
                <a:ea typeface="Arial"/>
                <a:cs typeface="Arial Black" panose="020B0604020202020204" pitchFamily="34" charset="0"/>
                <a:sym typeface="Arial"/>
              </a:rPr>
              <a:t> </a:t>
            </a:r>
            <a:r>
              <a:rPr lang="en" sz="12450" b="0" i="0" u="none" strike="noStrike" cap="none">
                <a:solidFill>
                  <a:srgbClr val="FFBA59"/>
                </a:solidFill>
                <a:latin typeface="Arial Black" panose="020B0604020202020204" pitchFamily="34" charset="0"/>
                <a:cs typeface="Arial Black" panose="020B0604020202020204" pitchFamily="34" charset="0"/>
                <a:sym typeface="Arial"/>
              </a:rPr>
              <a:t> </a:t>
            </a:r>
            <a:endParaRPr sz="12450" b="0" i="0">
              <a:solidFill>
                <a:srgbClr val="FFBA59"/>
              </a:solidFill>
              <a:latin typeface="Arial Black" panose="020B0604020202020204" pitchFamily="34" charset="0"/>
              <a:cs typeface="Arial Black" panose="020B0604020202020204" pitchFamily="34" charset="0"/>
            </a:endParaRPr>
          </a:p>
        </p:txBody>
      </p:sp>
      <p:pic>
        <p:nvPicPr>
          <p:cNvPr id="6" name="Picture 5">
            <a:extLst>
              <a:ext uri="{FF2B5EF4-FFF2-40B4-BE49-F238E27FC236}">
                <a16:creationId xmlns:a16="http://schemas.microsoft.com/office/drawing/2014/main" id="{2D54F9B1-25C8-2146-B011-FA17CCC5A9D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70A36EE0-19A4-0C46-8E3A-D1C472B85A17}"/>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69914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3_Title Slide">
    <p:bg>
      <p:bgPr>
        <a:solidFill>
          <a:schemeClr val="tx1"/>
        </a:solidFill>
        <a:effectLst/>
      </p:bgPr>
    </p:bg>
    <p:spTree>
      <p:nvGrpSpPr>
        <p:cNvPr id="1" name=""/>
        <p:cNvGrpSpPr/>
        <p:nvPr/>
      </p:nvGrpSpPr>
      <p:grpSpPr>
        <a:xfrm>
          <a:off x="0" y="0"/>
          <a:ext cx="0" cy="0"/>
          <a:chOff x="0" y="0"/>
          <a:chExt cx="0" cy="0"/>
        </a:xfrm>
      </p:grpSpPr>
      <p:pic>
        <p:nvPicPr>
          <p:cNvPr id="7" name="Picture 6" descr="A screenshot of a cell phone&#10;&#10;Description generated with very high confidence">
            <a:extLst>
              <a:ext uri="{FF2B5EF4-FFF2-40B4-BE49-F238E27FC236}">
                <a16:creationId xmlns:a16="http://schemas.microsoft.com/office/drawing/2014/main" id="{4DDCDB08-4D6D-437A-988C-FB1939EF8AD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606416" y="601899"/>
            <a:ext cx="2910519" cy="3863098"/>
          </a:xfrm>
          <a:prstGeom prst="rect">
            <a:avLst/>
          </a:prstGeom>
        </p:spPr>
      </p:pic>
      <p:pic>
        <p:nvPicPr>
          <p:cNvPr id="3" name="Picture 2" descr="A screen shot of a computer&#10;&#10;Description generated with very high confidence">
            <a:extLst>
              <a:ext uri="{FF2B5EF4-FFF2-40B4-BE49-F238E27FC236}">
                <a16:creationId xmlns:a16="http://schemas.microsoft.com/office/drawing/2014/main" id="{F4257BB7-6A8B-47FB-9129-BEA177CC22CC}"/>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377470" y="233464"/>
            <a:ext cx="3324643" cy="4676573"/>
          </a:xfrm>
          <a:prstGeom prst="rect">
            <a:avLst/>
          </a:prstGeom>
        </p:spPr>
      </p:pic>
      <p:sp>
        <p:nvSpPr>
          <p:cNvPr id="5" name="TextBox 4">
            <a:extLst>
              <a:ext uri="{FF2B5EF4-FFF2-40B4-BE49-F238E27FC236}">
                <a16:creationId xmlns:a16="http://schemas.microsoft.com/office/drawing/2014/main" id="{8C11C07C-117C-3040-840B-74661E40C69B}"/>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2019 D2L Corporation</a:t>
            </a:r>
          </a:p>
        </p:txBody>
      </p:sp>
      <p:sp>
        <p:nvSpPr>
          <p:cNvPr id="12" name="Google Shape;2739;p512">
            <a:extLst>
              <a:ext uri="{FF2B5EF4-FFF2-40B4-BE49-F238E27FC236}">
                <a16:creationId xmlns:a16="http://schemas.microsoft.com/office/drawing/2014/main" id="{2D0164B0-55B8-9C49-8439-464A7BF8484F}"/>
              </a:ext>
            </a:extLst>
          </p:cNvPr>
          <p:cNvSpPr/>
          <p:nvPr userDrawn="1"/>
        </p:nvSpPr>
        <p:spPr>
          <a:xfrm flipH="1">
            <a:off x="16289" y="400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00ADA7"/>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flipH="1">
            <a:off x="0"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5" name="TextBox 14">
            <a:extLst>
              <a:ext uri="{FF2B5EF4-FFF2-40B4-BE49-F238E27FC236}">
                <a16:creationId xmlns:a16="http://schemas.microsoft.com/office/drawing/2014/main" id="{1161D869-640E-894D-9076-1B5B8DDD4C8F}"/>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867804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Results Orange Layout - client image">
    <p:bg>
      <p:bgPr>
        <a:solidFill>
          <a:srgbClr val="009FBB"/>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59180" y="0"/>
            <a:ext cx="4084820" cy="5143500"/>
          </a:xfrm>
          <a:prstGeom prst="rect">
            <a:avLst/>
          </a:prstGeom>
        </p:spPr>
      </p:pic>
      <p:sp>
        <p:nvSpPr>
          <p:cNvPr id="2" name="Rectangle 1"/>
          <p:cNvSpPr/>
          <p:nvPr userDrawn="1"/>
        </p:nvSpPr>
        <p:spPr>
          <a:xfrm>
            <a:off x="0" y="2"/>
            <a:ext cx="9144000" cy="5143499"/>
          </a:xfrm>
          <a:prstGeom prst="rect">
            <a:avLst/>
          </a:prstGeom>
          <a:solidFill>
            <a:srgbClr val="009FB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7" name="Text Placeholder 3"/>
          <p:cNvSpPr>
            <a:spLocks noGrp="1"/>
          </p:cNvSpPr>
          <p:nvPr>
            <p:ph type="body" sz="quarter" idx="10"/>
          </p:nvPr>
        </p:nvSpPr>
        <p:spPr>
          <a:xfrm>
            <a:off x="643933" y="1355034"/>
            <a:ext cx="5588546" cy="830483"/>
          </a:xfrm>
          <a:prstGeom prst="rect">
            <a:avLst/>
          </a:prstGeom>
        </p:spPr>
        <p:txBody>
          <a:bodyPr/>
          <a:lstStyle>
            <a:lvl1pPr marL="0" indent="0">
              <a:buFontTx/>
              <a:buNone/>
              <a:defRPr sz="2400" b="1">
                <a:solidFill>
                  <a:schemeClr val="tx1"/>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itle 1"/>
          <p:cNvSpPr>
            <a:spLocks noGrp="1"/>
          </p:cNvSpPr>
          <p:nvPr>
            <p:ph type="title" hasCustomPrompt="1"/>
          </p:nvPr>
        </p:nvSpPr>
        <p:spPr>
          <a:xfrm>
            <a:off x="621957" y="1"/>
            <a:ext cx="6710177" cy="908739"/>
          </a:xfrm>
          <a:prstGeom prst="rect">
            <a:avLst/>
          </a:prstGeom>
        </p:spPr>
        <p:txBody>
          <a:bodyPr anchor="b"/>
          <a:lstStyle>
            <a:lvl1pPr>
              <a:defRPr sz="3000" b="1">
                <a:solidFill>
                  <a:schemeClr val="tx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299867396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Reverse Quote Slide">
    <p:bg>
      <p:bgPr>
        <a:solidFill>
          <a:srgbClr val="009FBB"/>
        </a:solidFill>
        <a:effectLst/>
      </p:bgPr>
    </p:bg>
    <p:spTree>
      <p:nvGrpSpPr>
        <p:cNvPr id="1" name=""/>
        <p:cNvGrpSpPr/>
        <p:nvPr/>
      </p:nvGrpSpPr>
      <p:grpSpPr>
        <a:xfrm>
          <a:off x="0" y="0"/>
          <a:ext cx="0" cy="0"/>
          <a:chOff x="0" y="0"/>
          <a:chExt cx="0" cy="0"/>
        </a:xfrm>
      </p:grpSpPr>
      <p:sp>
        <p:nvSpPr>
          <p:cNvPr id="11" name="Rectangle 10"/>
          <p:cNvSpPr/>
          <p:nvPr userDrawn="1"/>
        </p:nvSpPr>
        <p:spPr>
          <a:xfrm>
            <a:off x="0" y="396240"/>
            <a:ext cx="9144000" cy="5143500"/>
          </a:xfrm>
          <a:prstGeom prst="rect">
            <a:avLst/>
          </a:prstGeom>
          <a:blipFill dpi="0" rotWithShape="1">
            <a:blip r:embed="rId2">
              <a:alphaModFix amt="1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16" name="Text Placeholder 3"/>
          <p:cNvSpPr>
            <a:spLocks noGrp="1"/>
          </p:cNvSpPr>
          <p:nvPr>
            <p:ph type="body" sz="quarter" idx="10" hasCustomPrompt="1"/>
          </p:nvPr>
        </p:nvSpPr>
        <p:spPr>
          <a:xfrm>
            <a:off x="1" y="1355033"/>
            <a:ext cx="9144000" cy="2912167"/>
          </a:xfrm>
          <a:prstGeom prst="rect">
            <a:avLst/>
          </a:prstGeom>
        </p:spPr>
        <p:txBody>
          <a:bodyPr/>
          <a:lstStyle>
            <a:lvl1pPr marL="0" indent="0" algn="ctr">
              <a:buFont typeface="Arial" panose="020B0604020202020204" pitchFamily="34" charset="0"/>
              <a:buNone/>
              <a:defRPr sz="3300" b="1">
                <a:solidFill>
                  <a:schemeClr val="tx1"/>
                </a:solidFill>
                <a:latin typeface="Arial" panose="020B0604020202020204" pitchFamily="34" charset="0"/>
                <a:cs typeface="Arial" panose="020B0604020202020204" pitchFamily="34" charset="0"/>
              </a:defRPr>
            </a:lvl1pPr>
            <a:lvl2pPr marL="144638" indent="0">
              <a:buFont typeface="Arial" panose="020B0604020202020204" pitchFamily="34" charset="0"/>
              <a:buNone/>
              <a:defRPr sz="3300">
                <a:solidFill>
                  <a:schemeClr val="tx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a:t>
            </a:r>
          </a:p>
          <a:p>
            <a:pPr lvl="0"/>
            <a:endParaRPr lang="en-US"/>
          </a:p>
        </p:txBody>
      </p:sp>
      <p:sp>
        <p:nvSpPr>
          <p:cNvPr id="3" name="Text Placeholder 2"/>
          <p:cNvSpPr>
            <a:spLocks noGrp="1"/>
          </p:cNvSpPr>
          <p:nvPr>
            <p:ph type="body" sz="quarter" idx="11" hasCustomPrompt="1"/>
          </p:nvPr>
        </p:nvSpPr>
        <p:spPr>
          <a:xfrm>
            <a:off x="0" y="4267201"/>
            <a:ext cx="9144000" cy="403622"/>
          </a:xfrm>
          <a:prstGeom prst="rect">
            <a:avLst/>
          </a:prstGeom>
        </p:spPr>
        <p:txBody>
          <a:bodyPr/>
          <a:lstStyle>
            <a:lvl1pPr marL="0" indent="0" algn="ctr">
              <a:buNone/>
              <a:defRPr sz="1350">
                <a:latin typeface="Arial" panose="020B0604020202020204" pitchFamily="34" charset="0"/>
                <a:cs typeface="Arial" panose="020B0604020202020204" pitchFamily="34" charset="0"/>
              </a:defRPr>
            </a:lvl1pPr>
            <a:lvl2pPr marL="144638" indent="0" algn="ctr">
              <a:buNone/>
              <a:defRPr/>
            </a:lvl2pPr>
            <a:lvl3pPr marL="289278" indent="0" algn="ctr">
              <a:buNone/>
              <a:defRPr/>
            </a:lvl3pPr>
            <a:lvl4pPr marL="433917" indent="0" algn="ctr">
              <a:buNone/>
              <a:defRPr/>
            </a:lvl4pPr>
            <a:lvl5pPr marL="578557" indent="0" algn="ctr">
              <a:buNone/>
              <a:defRPr/>
            </a:lvl5pPr>
          </a:lstStyle>
          <a:p>
            <a:pPr lvl="0"/>
            <a:r>
              <a:rPr lang="en-US"/>
              <a:t>Speaker</a:t>
            </a:r>
          </a:p>
        </p:txBody>
      </p:sp>
      <p:sp>
        <p:nvSpPr>
          <p:cNvPr id="10" name="Title 1"/>
          <p:cNvSpPr>
            <a:spLocks noGrp="1"/>
          </p:cNvSpPr>
          <p:nvPr>
            <p:ph type="title" hasCustomPrompt="1"/>
          </p:nvPr>
        </p:nvSpPr>
        <p:spPr>
          <a:xfrm>
            <a:off x="621957" y="1"/>
            <a:ext cx="6710177" cy="908739"/>
          </a:xfrm>
          <a:prstGeom prst="rect">
            <a:avLst/>
          </a:prstGeom>
        </p:spPr>
        <p:txBody>
          <a:bodyPr anchor="b"/>
          <a:lstStyle>
            <a:lvl1pPr>
              <a:defRPr sz="3000" b="1">
                <a:solidFill>
                  <a:schemeClr val="tx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3337766052"/>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White Quote Slid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5" y="-3945"/>
            <a:ext cx="9144000" cy="5143500"/>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1367" y="-3945"/>
            <a:ext cx="928688" cy="5143500"/>
          </a:xfrm>
          <a:prstGeom prst="rect">
            <a:avLst/>
          </a:prstGeom>
        </p:spPr>
      </p:pic>
      <p:sp>
        <p:nvSpPr>
          <p:cNvPr id="16" name="Text Placeholder 3"/>
          <p:cNvSpPr>
            <a:spLocks noGrp="1"/>
          </p:cNvSpPr>
          <p:nvPr>
            <p:ph type="body" sz="quarter" idx="10" hasCustomPrompt="1"/>
          </p:nvPr>
        </p:nvSpPr>
        <p:spPr>
          <a:xfrm>
            <a:off x="1" y="1355033"/>
            <a:ext cx="9144000" cy="2912167"/>
          </a:xfrm>
          <a:prstGeom prst="rect">
            <a:avLst/>
          </a:prstGeom>
        </p:spPr>
        <p:txBody>
          <a:bodyPr/>
          <a:lstStyle>
            <a:lvl1pPr marL="0" indent="0" algn="ctr">
              <a:buFont typeface="Arial" panose="020B0604020202020204" pitchFamily="34" charset="0"/>
              <a:buNone/>
              <a:defRPr sz="3300" b="1">
                <a:solidFill>
                  <a:schemeClr val="bg1"/>
                </a:solidFill>
                <a:latin typeface="Arial" panose="020B0604020202020204" pitchFamily="34" charset="0"/>
                <a:cs typeface="Arial" panose="020B0604020202020204" pitchFamily="34" charset="0"/>
              </a:defRPr>
            </a:lvl1pPr>
            <a:lvl2pPr marL="144638" indent="0">
              <a:buFont typeface="Arial" panose="020B0604020202020204" pitchFamily="34" charset="0"/>
              <a:buNone/>
              <a:defRPr sz="3300">
                <a:solidFill>
                  <a:schemeClr val="tx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a:t>
            </a:r>
          </a:p>
          <a:p>
            <a:pPr lvl="0"/>
            <a:endParaRPr lang="en-US"/>
          </a:p>
        </p:txBody>
      </p:sp>
      <p:sp>
        <p:nvSpPr>
          <p:cNvPr id="3" name="Text Placeholder 2"/>
          <p:cNvSpPr>
            <a:spLocks noGrp="1"/>
          </p:cNvSpPr>
          <p:nvPr>
            <p:ph type="body" sz="quarter" idx="11" hasCustomPrompt="1"/>
          </p:nvPr>
        </p:nvSpPr>
        <p:spPr>
          <a:xfrm>
            <a:off x="0" y="4267201"/>
            <a:ext cx="9144000" cy="403622"/>
          </a:xfrm>
          <a:prstGeom prst="rect">
            <a:avLst/>
          </a:prstGeom>
        </p:spPr>
        <p:txBody>
          <a:bodyPr/>
          <a:lstStyle>
            <a:lvl1pPr marL="0" indent="0" algn="ctr">
              <a:buNone/>
              <a:defRPr sz="1350">
                <a:solidFill>
                  <a:schemeClr val="bg1"/>
                </a:solidFill>
                <a:latin typeface="Arial" panose="020B0604020202020204" pitchFamily="34" charset="0"/>
                <a:cs typeface="Arial" panose="020B0604020202020204" pitchFamily="34" charset="0"/>
              </a:defRPr>
            </a:lvl1pPr>
            <a:lvl2pPr marL="144638" indent="0" algn="ctr">
              <a:buNone/>
              <a:defRPr/>
            </a:lvl2pPr>
            <a:lvl3pPr marL="289278" indent="0" algn="ctr">
              <a:buNone/>
              <a:defRPr/>
            </a:lvl3pPr>
            <a:lvl4pPr marL="433917" indent="0" algn="ctr">
              <a:buNone/>
              <a:defRPr/>
            </a:lvl4pPr>
            <a:lvl5pPr marL="578557" indent="0" algn="ctr">
              <a:buNone/>
              <a:defRPr/>
            </a:lvl5pPr>
          </a:lstStyle>
          <a:p>
            <a:pPr lvl="0"/>
            <a:r>
              <a:rPr lang="en-US"/>
              <a:t>Speaker</a:t>
            </a:r>
          </a:p>
        </p:txBody>
      </p:sp>
      <p:sp>
        <p:nvSpPr>
          <p:cNvPr id="11" name="Title 1"/>
          <p:cNvSpPr>
            <a:spLocks noGrp="1"/>
          </p:cNvSpPr>
          <p:nvPr>
            <p:ph type="title" hasCustomPrompt="1"/>
          </p:nvPr>
        </p:nvSpPr>
        <p:spPr>
          <a:xfrm>
            <a:off x="621957" y="1"/>
            <a:ext cx="6710177" cy="908739"/>
          </a:xfrm>
          <a:prstGeom prst="rect">
            <a:avLst/>
          </a:prstGeom>
        </p:spPr>
        <p:txBody>
          <a:bodyPr anchor="b"/>
          <a:lstStyle>
            <a:lvl1pPr>
              <a:defRPr sz="3000" b="1">
                <a:solidFill>
                  <a:srgbClr val="E8751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1174532285"/>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cSld name="Whit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5300" y="236111"/>
            <a:ext cx="5588787" cy="993860"/>
          </a:xfrm>
          <a:prstGeom prst="rect">
            <a:avLst/>
          </a:prstGeom>
        </p:spPr>
        <p:txBody>
          <a:bodyPr/>
          <a:lstStyle>
            <a:lvl1pPr>
              <a:defRPr sz="3000" b="1">
                <a:solidFill>
                  <a:srgbClr val="E87511"/>
                </a:solidFill>
                <a:latin typeface="Arial" panose="020B0604020202020204" pitchFamily="34" charset="0"/>
                <a:cs typeface="Arial" panose="020B0604020202020204" pitchFamily="34" charset="0"/>
              </a:defRPr>
            </a:lvl1pPr>
          </a:lstStyle>
          <a:p>
            <a:r>
              <a:rPr lang="en-US"/>
              <a:t>TITLE.</a:t>
            </a:r>
          </a:p>
        </p:txBody>
      </p:sp>
      <p:sp>
        <p:nvSpPr>
          <p:cNvPr id="4" name="Text Placeholder 3"/>
          <p:cNvSpPr>
            <a:spLocks noGrp="1"/>
          </p:cNvSpPr>
          <p:nvPr>
            <p:ph type="body" sz="quarter" idx="10" hasCustomPrompt="1"/>
          </p:nvPr>
        </p:nvSpPr>
        <p:spPr>
          <a:xfrm>
            <a:off x="274669" y="1513290"/>
            <a:ext cx="6712571" cy="3198019"/>
          </a:xfrm>
          <a:prstGeom prst="rect">
            <a:avLst/>
          </a:prstGeom>
        </p:spPr>
        <p:txBody>
          <a:bodyPr/>
          <a:lstStyle>
            <a:lvl1pPr marL="0" indent="0">
              <a:buNone/>
              <a:defRPr sz="2100" baseline="0">
                <a:solidFill>
                  <a:srgbClr val="4C3F99"/>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box</a:t>
            </a:r>
          </a:p>
          <a:p>
            <a:pPr lvl="0"/>
            <a:endParaRPr lang="en-US"/>
          </a:p>
          <a:p>
            <a:pPr lvl="0"/>
            <a:endParaRPr lang="en-US"/>
          </a:p>
          <a:p>
            <a:pPr lvl="0"/>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004480013"/>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cSld name="Title Orange">
    <p:bg>
      <p:bgPr>
        <a:solidFill>
          <a:schemeClr val="bg2"/>
        </a:solid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02053" y="3140509"/>
            <a:ext cx="1732205" cy="969496"/>
          </a:xfrm>
          <a:prstGeom prst="rect">
            <a:avLst/>
          </a:prstGeom>
          <a:noFill/>
          <a:ln w="57150" cap="sq">
            <a:noFill/>
            <a:miter lim="800000"/>
          </a:ln>
        </p:spPr>
        <p:txBody>
          <a:bodyPr wrap="none" lIns="274320" tIns="274320" rIns="274320" bIns="274320" anchor="b">
            <a:spAutoFit/>
          </a:bodyPr>
          <a:lstStyle>
            <a:lvl1pPr marL="0" indent="0" algn="l">
              <a:buNone/>
              <a:defRPr sz="3000" b="1">
                <a:solidFill>
                  <a:schemeClr val="tx1"/>
                </a:solidFill>
                <a:latin typeface="Arial" panose="020B0604020202020204" pitchFamily="34" charset="0"/>
                <a:cs typeface="Arial" panose="020B0604020202020204" pitchFamily="34" charset="0"/>
              </a:defRPr>
            </a:lvl1pPr>
          </a:lstStyle>
          <a:p>
            <a:pPr lvl="0"/>
            <a:r>
              <a:rPr lang="en-US"/>
              <a:t>TITLE.</a:t>
            </a:r>
          </a:p>
        </p:txBody>
      </p:sp>
      <p:pic>
        <p:nvPicPr>
          <p:cNvPr id="2" name="Picture 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461034631"/>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cSld name="1_Title Slide A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872754" y="0"/>
            <a:ext cx="5271246" cy="5143500"/>
          </a:xfrm>
          <a:prstGeom prst="rect">
            <a:avLst/>
          </a:prstGeom>
          <a:solidFill>
            <a:srgbClr val="009FBB">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Text Placeholder 6"/>
          <p:cNvSpPr>
            <a:spLocks noGrp="1"/>
          </p:cNvSpPr>
          <p:nvPr>
            <p:ph type="body" sz="quarter" idx="10" hasCustomPrompt="1"/>
          </p:nvPr>
        </p:nvSpPr>
        <p:spPr>
          <a:xfrm>
            <a:off x="4940311" y="2353153"/>
            <a:ext cx="3275003" cy="1301895"/>
          </a:xfrm>
          <a:prstGeom prst="rect">
            <a:avLst/>
          </a:prstGeom>
          <a:noFill/>
          <a:ln w="57150" cap="sq">
            <a:noFill/>
            <a:miter lim="800000"/>
          </a:ln>
        </p:spPr>
        <p:txBody>
          <a:bodyPr wrap="square" lIns="274320" tIns="274320" rIns="274320" bIns="274320" anchor="t">
            <a:spAutoFit/>
          </a:bodyPr>
          <a:lstStyle>
            <a:lvl1pPr marL="0" indent="0" algn="l">
              <a:buNone/>
              <a:defRPr sz="5400" b="1">
                <a:solidFill>
                  <a:schemeClr val="tx1"/>
                </a:solidFill>
                <a:latin typeface="Arial" panose="020B0604020202020204" pitchFamily="34" charset="0"/>
                <a:cs typeface="Arial" panose="020B0604020202020204" pitchFamily="34" charset="0"/>
              </a:defRPr>
            </a:lvl1pPr>
          </a:lstStyle>
          <a:p>
            <a:pPr lvl="0"/>
            <a:r>
              <a:rPr lang="en-US"/>
              <a:t>TITLE</a:t>
            </a:r>
          </a:p>
        </p:txBody>
      </p:sp>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493822779"/>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userDrawn="1">
  <p:cSld name="1_Title Slide C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6880486" y="0"/>
            <a:ext cx="2263515" cy="5143500"/>
          </a:xfrm>
          <a:prstGeom prst="rect">
            <a:avLst/>
          </a:prstGeom>
          <a:gradFill flip="none" rotWithShape="1">
            <a:gsLst>
              <a:gs pos="35000">
                <a:schemeClr val="bg1">
                  <a:lumMod val="0"/>
                  <a:alpha val="74000"/>
                </a:schemeClr>
              </a:gs>
              <a:gs pos="100000">
                <a:schemeClr val="bg1">
                  <a:lumMod val="5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9" name="Text Placeholder 6"/>
          <p:cNvSpPr>
            <a:spLocks noGrp="1"/>
          </p:cNvSpPr>
          <p:nvPr>
            <p:ph type="body" sz="quarter" idx="10" hasCustomPrompt="1"/>
          </p:nvPr>
        </p:nvSpPr>
        <p:spPr>
          <a:xfrm>
            <a:off x="402052" y="2157687"/>
            <a:ext cx="1996700" cy="1114921"/>
          </a:xfrm>
          <a:prstGeom prst="rect">
            <a:avLst/>
          </a:prstGeom>
          <a:noFill/>
          <a:ln w="57150" cap="sq">
            <a:noFill/>
            <a:miter lim="800000"/>
          </a:ln>
        </p:spPr>
        <p:txBody>
          <a:bodyPr wrap="none" lIns="274320" tIns="274320" rIns="274320" bIns="274320" anchor="b">
            <a:spAutoFit/>
          </a:bodyPr>
          <a:lstStyle>
            <a:lvl1pPr marL="0" indent="0" algn="l">
              <a:buNone/>
              <a:defRPr sz="4050" b="1" baseline="0">
                <a:solidFill>
                  <a:schemeClr val="tx1"/>
                </a:solidFill>
                <a:latin typeface="Arial" panose="020B0604020202020204" pitchFamily="34" charset="0"/>
                <a:cs typeface="Arial" panose="020B0604020202020204" pitchFamily="34" charset="0"/>
              </a:defRPr>
            </a:lvl1pPr>
          </a:lstStyle>
          <a:p>
            <a:pPr lvl="0"/>
            <a:r>
              <a:rPr lang="en-US"/>
              <a:t>TITLE</a:t>
            </a:r>
          </a:p>
        </p:txBody>
      </p:sp>
    </p:spTree>
    <p:extLst>
      <p:ext uri="{BB962C8B-B14F-4D97-AF65-F5344CB8AC3E}">
        <p14:creationId xmlns:p14="http://schemas.microsoft.com/office/powerpoint/2010/main" val="739012092"/>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userDrawn="1">
  <p:cSld name="Section Title Intro A">
    <p:bg>
      <p:bgPr>
        <a:solidFill>
          <a:srgbClr val="4C3F99"/>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9" name="Text Placeholder 6"/>
          <p:cNvSpPr>
            <a:spLocks noGrp="1"/>
          </p:cNvSpPr>
          <p:nvPr>
            <p:ph type="body" sz="quarter" idx="10" hasCustomPrompt="1"/>
          </p:nvPr>
        </p:nvSpPr>
        <p:spPr>
          <a:xfrm>
            <a:off x="402053" y="2099314"/>
            <a:ext cx="3442609" cy="969496"/>
          </a:xfrm>
          <a:prstGeom prst="rect">
            <a:avLst/>
          </a:prstGeom>
          <a:noFill/>
          <a:ln w="57150" cap="sq">
            <a:noFill/>
            <a:miter lim="800000"/>
          </a:ln>
        </p:spPr>
        <p:txBody>
          <a:bodyPr wrap="none" lIns="274320" tIns="274320" rIns="274320" bIns="274320" anchor="b">
            <a:spAutoFit/>
          </a:bodyPr>
          <a:lstStyle>
            <a:lvl1pPr marL="0" indent="0" algn="l">
              <a:buNone/>
              <a:defRPr sz="3000" b="1" baseline="0">
                <a:solidFill>
                  <a:schemeClr val="tx1"/>
                </a:solidFill>
                <a:latin typeface="Arial" panose="020B0604020202020204" pitchFamily="34" charset="0"/>
                <a:cs typeface="Arial" panose="020B0604020202020204" pitchFamily="34" charset="0"/>
              </a:defRPr>
            </a:lvl1pPr>
          </a:lstStyle>
          <a:p>
            <a:pPr lvl="0"/>
            <a:r>
              <a:rPr lang="en-US"/>
              <a:t>SECTION TITLE</a:t>
            </a:r>
          </a:p>
        </p:txBody>
      </p:sp>
      <p:sp>
        <p:nvSpPr>
          <p:cNvPr id="5" name="Rectangle 4"/>
          <p:cNvSpPr/>
          <p:nvPr userDrawn="1"/>
        </p:nvSpPr>
        <p:spPr>
          <a:xfrm>
            <a:off x="3590662" y="-157659"/>
            <a:ext cx="6463037" cy="5143500"/>
          </a:xfrm>
          <a:prstGeom prst="rect">
            <a:avLst/>
          </a:prstGeom>
          <a:blipFill dpi="0" rotWithShape="1">
            <a:blip r:embed="rId3">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476746311"/>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cSld name="Blue Content">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0" y="4531717"/>
            <a:ext cx="9144000" cy="6263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565A5C"/>
              </a:solidFill>
            </a:endParaRPr>
          </a:p>
        </p:txBody>
      </p:sp>
      <p:sp>
        <p:nvSpPr>
          <p:cNvPr id="2" name="Title 1"/>
          <p:cNvSpPr>
            <a:spLocks noGrp="1"/>
          </p:cNvSpPr>
          <p:nvPr>
            <p:ph type="title" hasCustomPrompt="1"/>
          </p:nvPr>
        </p:nvSpPr>
        <p:spPr>
          <a:xfrm>
            <a:off x="275300" y="236111"/>
            <a:ext cx="5588787" cy="993860"/>
          </a:xfrm>
          <a:prstGeom prst="rect">
            <a:avLst/>
          </a:prstGeom>
        </p:spPr>
        <p:txBody>
          <a:bodyPr/>
          <a:lstStyle>
            <a:lvl1pPr>
              <a:defRPr sz="3000" b="1">
                <a:solidFill>
                  <a:schemeClr val="bg2"/>
                </a:solidFill>
                <a:latin typeface="Arial" panose="020B0604020202020204" pitchFamily="34" charset="0"/>
                <a:cs typeface="Arial" panose="020B0604020202020204" pitchFamily="34" charset="0"/>
              </a:defRPr>
            </a:lvl1pPr>
          </a:lstStyle>
          <a:p>
            <a:r>
              <a:rPr lang="en-US"/>
              <a:t>TITLE.</a:t>
            </a:r>
          </a:p>
        </p:txBody>
      </p:sp>
      <p:sp>
        <p:nvSpPr>
          <p:cNvPr id="4" name="Text Placeholder 3"/>
          <p:cNvSpPr>
            <a:spLocks noGrp="1"/>
          </p:cNvSpPr>
          <p:nvPr>
            <p:ph type="body" sz="quarter" idx="10"/>
          </p:nvPr>
        </p:nvSpPr>
        <p:spPr>
          <a:xfrm>
            <a:off x="274669" y="1513290"/>
            <a:ext cx="6712571" cy="3198019"/>
          </a:xfrm>
          <a:prstGeom prst="rect">
            <a:avLst/>
          </a:prstGeom>
        </p:spPr>
        <p:txBody>
          <a:bodyPr/>
          <a:lstStyle>
            <a:lvl1pPr marL="342892" indent="-342892">
              <a:buFont typeface="Arial" panose="020B0604020202020204" pitchFamily="34" charset="0"/>
              <a:buChar char="•"/>
              <a:defRPr sz="2100">
                <a:solidFill>
                  <a:schemeClr val="bg1"/>
                </a:solidFill>
                <a:latin typeface="Arial" panose="020B0604020202020204" pitchFamily="34" charset="0"/>
                <a:cs typeface="Arial" panose="020B0604020202020204" pitchFamily="34" charset="0"/>
              </a:defRPr>
            </a:lvl1pPr>
            <a:lvl2pPr marL="401807" indent="-257168">
              <a:buFont typeface="Arial" panose="020B0604020202020204" pitchFamily="34" charset="0"/>
              <a:buChar char="•"/>
              <a:defRPr sz="180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419416810"/>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matchingName="White Content">
  <p:cSld name="1_White Content">
    <p:bg>
      <p:bgPr>
        <a:gradFill>
          <a:gsLst>
            <a:gs pos="0">
              <a:srgbClr val="FFFFFF"/>
            </a:gs>
            <a:gs pos="100000">
              <a:srgbClr val="F9F9F9"/>
            </a:gs>
          </a:gsLst>
          <a:path path="circle">
            <a:fillToRect l="50000" t="50000" r="50000" b="50000"/>
          </a:path>
          <a:tileRect/>
        </a:gradFill>
        <a:effectLst/>
      </p:bgPr>
    </p:bg>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275300" y="236110"/>
            <a:ext cx="5588787" cy="993860"/>
          </a:xfrm>
          <a:prstGeom prst="rect">
            <a:avLst/>
          </a:prstGeom>
          <a:noFill/>
          <a:ln>
            <a:noFill/>
          </a:ln>
        </p:spPr>
        <p:txBody>
          <a:bodyPr spcFirstLastPara="1" wrap="square" lIns="68575" tIns="68575" rIns="68575" bIns="68575" anchor="t" anchorCtr="0"/>
          <a:lstStyle>
            <a:lvl1pPr marL="0" marR="0" lvl="0" indent="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lvl="1" indent="0">
              <a:spcBef>
                <a:spcPts val="0"/>
              </a:spcBef>
              <a:spcAft>
                <a:spcPts val="0"/>
              </a:spcAft>
              <a:buSzPts val="1100"/>
              <a:buNone/>
              <a:defRPr sz="1400"/>
            </a:lvl2pPr>
            <a:lvl3pPr lvl="2" indent="0">
              <a:spcBef>
                <a:spcPts val="0"/>
              </a:spcBef>
              <a:spcAft>
                <a:spcPts val="0"/>
              </a:spcAft>
              <a:buSzPts val="1100"/>
              <a:buNone/>
              <a:defRPr sz="1400"/>
            </a:lvl3pPr>
            <a:lvl4pPr lvl="3" indent="0">
              <a:spcBef>
                <a:spcPts val="0"/>
              </a:spcBef>
              <a:spcAft>
                <a:spcPts val="0"/>
              </a:spcAft>
              <a:buSzPts val="1100"/>
              <a:buNone/>
              <a:defRPr sz="1400"/>
            </a:lvl4pPr>
            <a:lvl5pPr lvl="4" indent="0">
              <a:spcBef>
                <a:spcPts val="0"/>
              </a:spcBef>
              <a:spcAft>
                <a:spcPts val="0"/>
              </a:spcAft>
              <a:buSzPts val="1100"/>
              <a:buNone/>
              <a:defRPr sz="1400"/>
            </a:lvl5pPr>
            <a:lvl6pPr lvl="5" indent="0">
              <a:spcBef>
                <a:spcPts val="0"/>
              </a:spcBef>
              <a:spcAft>
                <a:spcPts val="0"/>
              </a:spcAft>
              <a:buSzPts val="1100"/>
              <a:buNone/>
              <a:defRPr sz="1400"/>
            </a:lvl6pPr>
            <a:lvl7pPr lvl="6" indent="0">
              <a:spcBef>
                <a:spcPts val="0"/>
              </a:spcBef>
              <a:spcAft>
                <a:spcPts val="0"/>
              </a:spcAft>
              <a:buSzPts val="1100"/>
              <a:buNone/>
              <a:defRPr sz="1400"/>
            </a:lvl7pPr>
            <a:lvl8pPr lvl="7" indent="0">
              <a:spcBef>
                <a:spcPts val="0"/>
              </a:spcBef>
              <a:spcAft>
                <a:spcPts val="0"/>
              </a:spcAft>
              <a:buSzPts val="1100"/>
              <a:buNone/>
              <a:defRPr sz="1400"/>
            </a:lvl8pPr>
            <a:lvl9pPr lvl="8" indent="0">
              <a:spcBef>
                <a:spcPts val="0"/>
              </a:spcBef>
              <a:spcAft>
                <a:spcPts val="0"/>
              </a:spcAft>
              <a:buSzPts val="1100"/>
              <a:buNone/>
              <a:defRPr sz="1400"/>
            </a:lvl9pPr>
          </a:lstStyle>
          <a:p>
            <a:endParaRPr/>
          </a:p>
        </p:txBody>
      </p:sp>
      <p:sp>
        <p:nvSpPr>
          <p:cNvPr id="61" name="Shape 61"/>
          <p:cNvSpPr txBox="1">
            <a:spLocks noGrp="1"/>
          </p:cNvSpPr>
          <p:nvPr>
            <p:ph type="body" idx="1"/>
          </p:nvPr>
        </p:nvSpPr>
        <p:spPr>
          <a:xfrm>
            <a:off x="274669" y="1513290"/>
            <a:ext cx="6712571" cy="3198019"/>
          </a:xfrm>
          <a:prstGeom prst="rect">
            <a:avLst/>
          </a:prstGeom>
          <a:noFill/>
          <a:ln>
            <a:noFill/>
          </a:ln>
        </p:spPr>
        <p:txBody>
          <a:bodyPr spcFirstLastPara="1" wrap="square" lIns="68575" tIns="68575" rIns="68575" bIns="68575" anchor="t" anchorCtr="0"/>
          <a:lstStyle>
            <a:lvl1pPr marL="457178" marR="0" lvl="0" indent="-228588" algn="l" rtl="0">
              <a:lnSpc>
                <a:spcPct val="90000"/>
              </a:lnSpc>
              <a:spcBef>
                <a:spcPts val="300"/>
              </a:spcBef>
              <a:spcAft>
                <a:spcPts val="0"/>
              </a:spcAft>
              <a:buClr>
                <a:schemeClr val="lt2"/>
              </a:buClr>
              <a:buSzPts val="2100"/>
              <a:buFont typeface="Arial"/>
              <a:buNone/>
              <a:defRPr sz="2100" b="0" i="0" u="none" strike="noStrike" cap="none">
                <a:solidFill>
                  <a:schemeClr val="lt2"/>
                </a:solidFill>
                <a:latin typeface="Arial"/>
                <a:ea typeface="Arial"/>
                <a:cs typeface="Arial"/>
                <a:sym typeface="Arial"/>
              </a:defRPr>
            </a:lvl1pPr>
            <a:lvl2pPr marL="914355" marR="0" lvl="1" indent="-279386" algn="l" rtl="0">
              <a:lnSpc>
                <a:spcPct val="90000"/>
              </a:lnSpc>
              <a:spcBef>
                <a:spcPts val="200"/>
              </a:spcBef>
              <a:spcAft>
                <a:spcPts val="0"/>
              </a:spcAft>
              <a:buClr>
                <a:schemeClr val="lt1"/>
              </a:buClr>
              <a:buSzPts val="800"/>
              <a:buFont typeface="Arial"/>
              <a:buChar char="•"/>
              <a:defRPr sz="800" b="0" i="0" u="none" strike="noStrike" cap="none">
                <a:solidFill>
                  <a:schemeClr val="lt1"/>
                </a:solidFill>
                <a:latin typeface="Calibri"/>
                <a:ea typeface="Calibri"/>
                <a:cs typeface="Calibri"/>
                <a:sym typeface="Calibri"/>
              </a:defRPr>
            </a:lvl2pPr>
            <a:lvl3pPr marL="1371532" marR="0" lvl="2" indent="-266687"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3pPr>
            <a:lvl4pPr marL="1828709" marR="0" lvl="3" indent="-266687"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4pPr>
            <a:lvl5pPr marL="2285886" marR="0" lvl="4" indent="-266687"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5pPr>
            <a:lvl6pPr marL="2743064" marR="0" lvl="5" indent="-266687"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3200240" marR="0" lvl="6" indent="-266687"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3657418" marR="0" lvl="7" indent="-266687"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4114595" marR="0" lvl="8" indent="-266687"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62" name="Shape 62"/>
          <p:cNvPicPr preferRelativeResize="0"/>
          <p:nvPr/>
        </p:nvPicPr>
        <p:blipFill rotWithShape="1">
          <a:blip r:embed="rId2">
            <a:alphaModFix/>
          </a:blip>
          <a:srcRect/>
          <a:stretch/>
        </p:blipFill>
        <p:spPr>
          <a:xfrm>
            <a:off x="8215313" y="2"/>
            <a:ext cx="928107" cy="5138357"/>
          </a:xfrm>
          <a:prstGeom prst="rect">
            <a:avLst/>
          </a:prstGeom>
          <a:noFill/>
          <a:ln>
            <a:noFill/>
          </a:ln>
        </p:spPr>
      </p:pic>
    </p:spTree>
    <p:extLst>
      <p:ext uri="{BB962C8B-B14F-4D97-AF65-F5344CB8AC3E}">
        <p14:creationId xmlns:p14="http://schemas.microsoft.com/office/powerpoint/2010/main" val="5180644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4_Title Slide">
    <p:bg>
      <p:bgPr>
        <a:solidFill>
          <a:schemeClr val="tx1"/>
        </a:solidFill>
        <a:effectLst/>
      </p:bgPr>
    </p:bg>
    <p:spTree>
      <p:nvGrpSpPr>
        <p:cNvPr id="1" name=""/>
        <p:cNvGrpSpPr/>
        <p:nvPr/>
      </p:nvGrpSpPr>
      <p:grpSpPr>
        <a:xfrm>
          <a:off x="0" y="0"/>
          <a:ext cx="0" cy="0"/>
          <a:chOff x="0" y="0"/>
          <a:chExt cx="0" cy="0"/>
        </a:xfrm>
      </p:grpSpPr>
      <p:pic>
        <p:nvPicPr>
          <p:cNvPr id="2050" name="Picture 2" descr="Screenshot of personalization features found in Brightspace for HE">
            <a:extLst>
              <a:ext uri="{FF2B5EF4-FFF2-40B4-BE49-F238E27FC236}">
                <a16:creationId xmlns:a16="http://schemas.microsoft.com/office/drawing/2014/main" id="{A000411D-9B38-45A1-9C99-44DB77C903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45" y="827826"/>
            <a:ext cx="7715250" cy="3929063"/>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2739;p512">
            <a:extLst>
              <a:ext uri="{FF2B5EF4-FFF2-40B4-BE49-F238E27FC236}">
                <a16:creationId xmlns:a16="http://schemas.microsoft.com/office/drawing/2014/main" id="{2D0164B0-55B8-9C49-8439-464A7BF8484F}"/>
              </a:ext>
            </a:extLst>
          </p:cNvPr>
          <p:cNvSpPr/>
          <p:nvPr userDrawn="1"/>
        </p:nvSpPr>
        <p:spPr>
          <a:xfrm rot="10800000" flipH="1">
            <a:off x="3504563" y="27934"/>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BA59"/>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rot="10800000" flipH="1">
            <a:off x="3751481" y="27934"/>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Tree>
    <p:extLst>
      <p:ext uri="{BB962C8B-B14F-4D97-AF65-F5344CB8AC3E}">
        <p14:creationId xmlns:p14="http://schemas.microsoft.com/office/powerpoint/2010/main" val="400954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0.xml><?xml version="1.0" encoding="utf-8"?>
<p:sldLayout xmlns:a="http://schemas.openxmlformats.org/drawingml/2006/main" xmlns:r="http://schemas.openxmlformats.org/officeDocument/2006/relationships" xmlns:p="http://schemas.openxmlformats.org/presentationml/2006/main">
  <p:cSld name="Orange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5300" y="236111"/>
            <a:ext cx="5588787" cy="993860"/>
          </a:xfrm>
          <a:prstGeom prst="rect">
            <a:avLst/>
          </a:prstGeom>
        </p:spPr>
        <p:txBody>
          <a:bodyPr/>
          <a:lstStyle>
            <a:lvl1pPr>
              <a:defRPr sz="3000" b="1">
                <a:solidFill>
                  <a:schemeClr val="accent6"/>
                </a:solidFill>
                <a:latin typeface="Arial" panose="020B0604020202020204" pitchFamily="34" charset="0"/>
                <a:cs typeface="Arial" panose="020B0604020202020204" pitchFamily="34" charset="0"/>
              </a:defRPr>
            </a:lvl1pPr>
          </a:lstStyle>
          <a:p>
            <a:r>
              <a:rPr lang="en-US"/>
              <a:t>TITLE.</a:t>
            </a:r>
          </a:p>
        </p:txBody>
      </p:sp>
      <p:sp>
        <p:nvSpPr>
          <p:cNvPr id="4" name="Text Placeholder 3"/>
          <p:cNvSpPr>
            <a:spLocks noGrp="1"/>
          </p:cNvSpPr>
          <p:nvPr>
            <p:ph type="body" sz="quarter" idx="10"/>
          </p:nvPr>
        </p:nvSpPr>
        <p:spPr>
          <a:xfrm>
            <a:off x="274669" y="1513290"/>
            <a:ext cx="6712571" cy="3198019"/>
          </a:xfrm>
          <a:prstGeom prst="rect">
            <a:avLst/>
          </a:prstGeom>
        </p:spPr>
        <p:txBody>
          <a:bodyPr/>
          <a:lstStyle>
            <a:lvl1pPr marL="342892" indent="-342892">
              <a:buFont typeface="Arial" panose="020B0604020202020204" pitchFamily="34" charset="0"/>
              <a:buChar char="•"/>
              <a:defRPr sz="2100">
                <a:solidFill>
                  <a:schemeClr val="bg1"/>
                </a:solidFill>
                <a:latin typeface="Arial" panose="020B0604020202020204" pitchFamily="34" charset="0"/>
                <a:cs typeface="Arial" panose="020B0604020202020204" pitchFamily="34" charset="0"/>
              </a:defRPr>
            </a:lvl1pPr>
            <a:lvl2pPr marL="401807" indent="-257168">
              <a:buFont typeface="Arial" panose="020B0604020202020204" pitchFamily="34" charset="0"/>
              <a:buChar char="•"/>
              <a:defRPr sz="180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68648186"/>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matchingName="Blue Content">
  <p:cSld name="1_Blue Content">
    <p:spTree>
      <p:nvGrpSpPr>
        <p:cNvPr id="1" name="Shape 150"/>
        <p:cNvGrpSpPr/>
        <p:nvPr/>
      </p:nvGrpSpPr>
      <p:grpSpPr>
        <a:xfrm>
          <a:off x="0" y="0"/>
          <a:ext cx="0" cy="0"/>
          <a:chOff x="0" y="0"/>
          <a:chExt cx="0" cy="0"/>
        </a:xfrm>
      </p:grpSpPr>
      <p:sp>
        <p:nvSpPr>
          <p:cNvPr id="151" name="Google Shape;151;p38"/>
          <p:cNvSpPr txBox="1">
            <a:spLocks noGrp="1"/>
          </p:cNvSpPr>
          <p:nvPr>
            <p:ph type="title"/>
          </p:nvPr>
        </p:nvSpPr>
        <p:spPr>
          <a:xfrm>
            <a:off x="206475" y="236111"/>
            <a:ext cx="7461300" cy="488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2" name="Google Shape;152;p38"/>
          <p:cNvSpPr txBox="1">
            <a:spLocks noGrp="1"/>
          </p:cNvSpPr>
          <p:nvPr>
            <p:ph type="body" idx="1"/>
          </p:nvPr>
        </p:nvSpPr>
        <p:spPr>
          <a:xfrm>
            <a:off x="206001" y="877064"/>
            <a:ext cx="8329200" cy="3502200"/>
          </a:xfrm>
          <a:prstGeom prst="rect">
            <a:avLst/>
          </a:prstGeom>
          <a:noFill/>
          <a:ln>
            <a:noFill/>
          </a:ln>
        </p:spPr>
        <p:txBody>
          <a:bodyPr spcFirstLastPara="1" wrap="square" lIns="68575" tIns="34275" rIns="68575" bIns="34275" anchor="t" anchorCtr="0">
            <a:noAutofit/>
          </a:bodyPr>
          <a:lstStyle>
            <a:lvl1pPr marL="457189" marR="0" lvl="0" indent="-228594" algn="l" rtl="0">
              <a:lnSpc>
                <a:spcPct val="90000"/>
              </a:lnSpc>
              <a:spcBef>
                <a:spcPts val="9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378" marR="0" lvl="1" indent="-361941" algn="l" rtl="0">
              <a:lnSpc>
                <a:spcPct val="90000"/>
              </a:lnSpc>
              <a:spcBef>
                <a:spcPts val="2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2pPr>
            <a:lvl3pPr marL="1371566" marR="0" lvl="2" indent="-361941" algn="l" rtl="0">
              <a:lnSpc>
                <a:spcPct val="90000"/>
              </a:lnSpc>
              <a:spcBef>
                <a:spcPts val="2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3pPr>
            <a:lvl4pPr marL="1828754" marR="0" lvl="3" indent="-361941" algn="l" rtl="0">
              <a:lnSpc>
                <a:spcPct val="90000"/>
              </a:lnSpc>
              <a:spcBef>
                <a:spcPts val="2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4pPr>
            <a:lvl5pPr marL="2285943" marR="0" lvl="4" indent="-361941" algn="l" rtl="0">
              <a:lnSpc>
                <a:spcPct val="90000"/>
              </a:lnSpc>
              <a:spcBef>
                <a:spcPts val="2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5pPr>
            <a:lvl6pPr marL="2743132" marR="0" lvl="5" indent="-361941" algn="l" rtl="0">
              <a:lnSpc>
                <a:spcPct val="90000"/>
              </a:lnSpc>
              <a:spcBef>
                <a:spcPts val="2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6pPr>
            <a:lvl7pPr marL="3200320" marR="0" lvl="6" indent="-361941" algn="l" rtl="0">
              <a:lnSpc>
                <a:spcPct val="90000"/>
              </a:lnSpc>
              <a:spcBef>
                <a:spcPts val="1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7pPr>
            <a:lvl8pPr marL="3657509" marR="0" lvl="7" indent="-361941" algn="l" rtl="0">
              <a:lnSpc>
                <a:spcPct val="90000"/>
              </a:lnSpc>
              <a:spcBef>
                <a:spcPts val="1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8pPr>
            <a:lvl9pPr marL="4114697" marR="0" lvl="8" indent="-361941" algn="l" rtl="0">
              <a:lnSpc>
                <a:spcPct val="90000"/>
              </a:lnSpc>
              <a:spcBef>
                <a:spcPts val="1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4070524822"/>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28"/>
        <p:cNvGrpSpPr/>
        <p:nvPr/>
      </p:nvGrpSpPr>
      <p:grpSpPr>
        <a:xfrm>
          <a:off x="0" y="0"/>
          <a:ext cx="0" cy="0"/>
          <a:chOff x="0" y="0"/>
          <a:chExt cx="0" cy="0"/>
        </a:xfrm>
      </p:grpSpPr>
      <p:sp>
        <p:nvSpPr>
          <p:cNvPr id="129" name="Google Shape;129;p32"/>
          <p:cNvSpPr txBox="1">
            <a:spLocks noGrp="1"/>
          </p:cNvSpPr>
          <p:nvPr>
            <p:ph type="ctrTitle"/>
          </p:nvPr>
        </p:nvSpPr>
        <p:spPr>
          <a:xfrm>
            <a:off x="311708" y="744575"/>
            <a:ext cx="8520600" cy="2052600"/>
          </a:xfrm>
          <a:prstGeom prst="rect">
            <a:avLst/>
          </a:prstGeom>
          <a:noFill/>
          <a:ln>
            <a:noFill/>
          </a:ln>
        </p:spPr>
        <p:txBody>
          <a:bodyPr spcFirstLastPara="1" wrap="square" lIns="68575" tIns="68575" rIns="68575" bIns="68575" anchor="b" anchorCtr="0">
            <a:noAutofit/>
          </a:bodyPr>
          <a:lstStyle>
            <a:lvl1pPr marR="0" lvl="0" algn="ctr" rtl="0">
              <a:lnSpc>
                <a:spcPct val="90000"/>
              </a:lnSpc>
              <a:spcBef>
                <a:spcPts val="0"/>
              </a:spcBef>
              <a:spcAft>
                <a:spcPts val="0"/>
              </a:spcAft>
              <a:buClr>
                <a:schemeClr val="lt1"/>
              </a:buClr>
              <a:buSzPts val="3900"/>
              <a:buFont typeface="Calibri"/>
              <a:buNone/>
              <a:defRPr sz="5200" b="0" i="0" u="none" strike="noStrike" cap="none">
                <a:solidFill>
                  <a:schemeClr val="lt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9pPr>
          </a:lstStyle>
          <a:p>
            <a:endParaRPr/>
          </a:p>
        </p:txBody>
      </p:sp>
      <p:sp>
        <p:nvSpPr>
          <p:cNvPr id="130" name="Google Shape;130;p32"/>
          <p:cNvSpPr txBox="1">
            <a:spLocks noGrp="1"/>
          </p:cNvSpPr>
          <p:nvPr>
            <p:ph type="subTitle" idx="1"/>
          </p:nvPr>
        </p:nvSpPr>
        <p:spPr>
          <a:xfrm>
            <a:off x="311700" y="2834125"/>
            <a:ext cx="8520600" cy="792600"/>
          </a:xfrm>
          <a:prstGeom prst="rect">
            <a:avLst/>
          </a:prstGeom>
          <a:noFill/>
          <a:ln>
            <a:noFill/>
          </a:ln>
        </p:spPr>
        <p:txBody>
          <a:bodyPr spcFirstLastPara="1" wrap="square" lIns="68575" tIns="68575" rIns="68575" bIns="68575" anchor="t" anchorCtr="0">
            <a:noAutofit/>
          </a:bodyPr>
          <a:lstStyle>
            <a:lvl1pPr marR="0" lvl="0"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9pPr>
          </a:lstStyle>
          <a:p>
            <a:endParaRPr/>
          </a:p>
        </p:txBody>
      </p:sp>
      <p:sp>
        <p:nvSpPr>
          <p:cNvPr id="131" name="Google Shape;131;p32"/>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43897975"/>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matchingName="Plain">
  <p:cSld name="Plain">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Tree>
    <p:extLst>
      <p:ext uri="{BB962C8B-B14F-4D97-AF65-F5344CB8AC3E}">
        <p14:creationId xmlns:p14="http://schemas.microsoft.com/office/powerpoint/2010/main" val="3784808187"/>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matchingName="Content - Cinnabar">
  <p:cSld name="Content - Cinnabar">
    <p:spTree>
      <p:nvGrpSpPr>
        <p:cNvPr id="1" name="Shape 89"/>
        <p:cNvGrpSpPr/>
        <p:nvPr/>
      </p:nvGrpSpPr>
      <p:grpSpPr>
        <a:xfrm>
          <a:off x="0" y="0"/>
          <a:ext cx="0" cy="0"/>
          <a:chOff x="0" y="0"/>
          <a:chExt cx="0" cy="0"/>
        </a:xfrm>
      </p:grpSpPr>
      <p:pic>
        <p:nvPicPr>
          <p:cNvPr id="90" name="Google Shape;90;p20" descr="https://assets.d2l.com/wp-content/uploads/2017/01/Daylight-K12-devices-solution.png"/>
          <p:cNvPicPr preferRelativeResize="0"/>
          <p:nvPr/>
        </p:nvPicPr>
        <p:blipFill rotWithShape="1">
          <a:blip r:embed="rId2">
            <a:alphaModFix/>
          </a:blip>
          <a:srcRect l="-1396" t="545" r="20006" b="-545"/>
          <a:stretch/>
        </p:blipFill>
        <p:spPr>
          <a:xfrm>
            <a:off x="3306652" y="484229"/>
            <a:ext cx="6119189" cy="4120946"/>
          </a:xfrm>
          <a:prstGeom prst="rect">
            <a:avLst/>
          </a:prstGeom>
          <a:noFill/>
          <a:ln>
            <a:noFill/>
          </a:ln>
        </p:spPr>
      </p:pic>
      <p:pic>
        <p:nvPicPr>
          <p:cNvPr id="91" name="Google Shape;91;p20"/>
          <p:cNvPicPr preferRelativeResize="0"/>
          <p:nvPr/>
        </p:nvPicPr>
        <p:blipFill rotWithShape="1">
          <a:blip r:embed="rId3">
            <a:alphaModFix/>
          </a:blip>
          <a:srcRect l="3573" t="1" b="26775"/>
          <a:stretch/>
        </p:blipFill>
        <p:spPr>
          <a:xfrm>
            <a:off x="4640802" y="1146844"/>
            <a:ext cx="4257702" cy="2849813"/>
          </a:xfrm>
          <a:prstGeom prst="rect">
            <a:avLst/>
          </a:prstGeom>
          <a:noFill/>
          <a:ln>
            <a:noFill/>
          </a:ln>
        </p:spPr>
      </p:pic>
      <p:sp>
        <p:nvSpPr>
          <p:cNvPr id="92" name="Google Shape;92;p20"/>
          <p:cNvSpPr/>
          <p:nvPr/>
        </p:nvSpPr>
        <p:spPr>
          <a:xfrm flipH="1">
            <a:off x="0" y="2653"/>
            <a:ext cx="5756571" cy="5142173"/>
          </a:xfrm>
          <a:custGeom>
            <a:avLst/>
            <a:gdLst/>
            <a:ahLst/>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sp>
        <p:nvSpPr>
          <p:cNvPr id="93" name="Google Shape;93;p20"/>
          <p:cNvSpPr/>
          <p:nvPr/>
        </p:nvSpPr>
        <p:spPr>
          <a:xfrm flipH="1">
            <a:off x="0" y="1327"/>
            <a:ext cx="5459792" cy="5142173"/>
          </a:xfrm>
          <a:custGeom>
            <a:avLst/>
            <a:gdLst/>
            <a:ahLst/>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pic>
        <p:nvPicPr>
          <p:cNvPr id="94" name="Google Shape;94;p20"/>
          <p:cNvPicPr preferRelativeResize="0"/>
          <p:nvPr/>
        </p:nvPicPr>
        <p:blipFill rotWithShape="1">
          <a:blip r:embed="rId4">
            <a:alphaModFix/>
          </a:blip>
          <a:srcRect/>
          <a:stretch/>
        </p:blipFill>
        <p:spPr>
          <a:xfrm>
            <a:off x="594612" y="484229"/>
            <a:ext cx="621000" cy="621000"/>
          </a:xfrm>
          <a:prstGeom prst="rect">
            <a:avLst/>
          </a:prstGeom>
          <a:noFill/>
          <a:ln>
            <a:noFill/>
          </a:ln>
        </p:spPr>
      </p:pic>
      <p:sp>
        <p:nvSpPr>
          <p:cNvPr id="95" name="Google Shape;95;p20"/>
          <p:cNvSpPr txBox="1">
            <a:spLocks noGrp="1"/>
          </p:cNvSpPr>
          <p:nvPr>
            <p:ph type="title"/>
          </p:nvPr>
        </p:nvSpPr>
        <p:spPr>
          <a:xfrm>
            <a:off x="594613" y="1246766"/>
            <a:ext cx="2868389" cy="50958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3400"/>
              <a:buFont typeface="Arial"/>
              <a:buNone/>
              <a:defRPr sz="25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96" name="Google Shape;96;p20"/>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
        <p:nvSpPr>
          <p:cNvPr id="97" name="Google Shape;97;p20"/>
          <p:cNvSpPr txBox="1">
            <a:spLocks noGrp="1"/>
          </p:cNvSpPr>
          <p:nvPr>
            <p:ph type="body" idx="1"/>
          </p:nvPr>
        </p:nvSpPr>
        <p:spPr>
          <a:xfrm>
            <a:off x="609675" y="1954590"/>
            <a:ext cx="3665791" cy="1354304"/>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744847307"/>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matchingName="General Content - Peridot">
  <p:cSld name="General Content - Peridot">
    <p:spTree>
      <p:nvGrpSpPr>
        <p:cNvPr id="1" name="Shape 98"/>
        <p:cNvGrpSpPr/>
        <p:nvPr/>
      </p:nvGrpSpPr>
      <p:grpSpPr>
        <a:xfrm>
          <a:off x="0" y="0"/>
          <a:ext cx="0" cy="0"/>
          <a:chOff x="0" y="0"/>
          <a:chExt cx="0" cy="0"/>
        </a:xfrm>
      </p:grpSpPr>
      <p:sp>
        <p:nvSpPr>
          <p:cNvPr id="99" name="Google Shape;99;p21"/>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100" name="Google Shape;100;p21"/>
          <p:cNvCxnSpPr/>
          <p:nvPr/>
        </p:nvCxnSpPr>
        <p:spPr>
          <a:xfrm>
            <a:off x="316150" y="747069"/>
            <a:ext cx="676532" cy="0"/>
          </a:xfrm>
          <a:prstGeom prst="straightConnector1">
            <a:avLst/>
          </a:prstGeom>
          <a:noFill/>
          <a:ln w="63500" cap="flat" cmpd="sng">
            <a:solidFill>
              <a:srgbClr val="8CCD5A"/>
            </a:solidFill>
            <a:prstDash val="solid"/>
            <a:miter lim="800000"/>
            <a:headEnd type="none" w="sm" len="sm"/>
            <a:tailEnd type="none" w="sm" len="sm"/>
          </a:ln>
        </p:spPr>
      </p:cxnSp>
      <p:sp>
        <p:nvSpPr>
          <p:cNvPr id="101" name="Google Shape;101;p21"/>
          <p:cNvSpPr txBox="1">
            <a:spLocks noGrp="1"/>
          </p:cNvSpPr>
          <p:nvPr>
            <p:ph type="body" idx="1"/>
          </p:nvPr>
        </p:nvSpPr>
        <p:spPr>
          <a:xfrm>
            <a:off x="244602" y="1078611"/>
            <a:ext cx="8597646" cy="3511677"/>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rgbClr val="595959"/>
              </a:buClr>
              <a:buSzPts val="2800"/>
              <a:buFont typeface="Arial"/>
              <a:buChar char="•"/>
              <a:defRPr sz="21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rgbClr val="595959"/>
              </a:buClr>
              <a:buSzPts val="2400"/>
              <a:buFont typeface="Arial"/>
              <a:buChar char="•"/>
              <a:defRPr sz="1800" b="0" i="0" u="none" strike="noStrike" cap="none">
                <a:solidFill>
                  <a:srgbClr val="595959"/>
                </a:solidFill>
                <a:latin typeface="Arial"/>
                <a:ea typeface="Arial"/>
                <a:cs typeface="Arial"/>
                <a:sym typeface="Arial"/>
              </a:defRPr>
            </a:lvl2pPr>
            <a:lvl3pPr marL="1028700" marR="0" lvl="2" indent="-266700" algn="l" rtl="0">
              <a:lnSpc>
                <a:spcPct val="90000"/>
              </a:lnSpc>
              <a:spcBef>
                <a:spcPts val="375"/>
              </a:spcBef>
              <a:spcAft>
                <a:spcPts val="0"/>
              </a:spcAft>
              <a:buClr>
                <a:srgbClr val="595959"/>
              </a:buClr>
              <a:buSzPts val="2000"/>
              <a:buFont typeface="Arial"/>
              <a:buChar char="•"/>
              <a:defRPr sz="1500" b="0" i="0" u="none" strike="noStrike" cap="none">
                <a:solidFill>
                  <a:srgbClr val="595959"/>
                </a:solidFill>
                <a:latin typeface="Arial"/>
                <a:ea typeface="Arial"/>
                <a:cs typeface="Arial"/>
                <a:sym typeface="Arial"/>
              </a:defRPr>
            </a:lvl3pPr>
            <a:lvl4pPr marL="1371600" marR="0" lvl="3"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4pPr>
            <a:lvl5pPr marL="1714500" marR="0" lvl="4"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658994499"/>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matchingName="6 Topics - V2">
  <p:cSld name="6 Topics - V2">
    <p:spTree>
      <p:nvGrpSpPr>
        <p:cNvPr id="1" name="Shape 102"/>
        <p:cNvGrpSpPr/>
        <p:nvPr/>
      </p:nvGrpSpPr>
      <p:grpSpPr>
        <a:xfrm>
          <a:off x="0" y="0"/>
          <a:ext cx="0" cy="0"/>
          <a:chOff x="0" y="0"/>
          <a:chExt cx="0" cy="0"/>
        </a:xfrm>
      </p:grpSpPr>
      <p:sp>
        <p:nvSpPr>
          <p:cNvPr id="103" name="Google Shape;103;p22"/>
          <p:cNvSpPr/>
          <p:nvPr/>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104" name="Google Shape;104;p22"/>
          <p:cNvSpPr txBox="1">
            <a:spLocks noGrp="1"/>
          </p:cNvSpPr>
          <p:nvPr>
            <p:ph type="body" idx="1"/>
          </p:nvPr>
        </p:nvSpPr>
        <p:spPr>
          <a:xfrm>
            <a:off x="4508790" y="244918"/>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05" name="Google Shape;105;p22"/>
          <p:cNvCxnSpPr/>
          <p:nvPr/>
        </p:nvCxnSpPr>
        <p:spPr>
          <a:xfrm>
            <a:off x="4564810" y="619416"/>
            <a:ext cx="537281" cy="0"/>
          </a:xfrm>
          <a:prstGeom prst="straightConnector1">
            <a:avLst/>
          </a:prstGeom>
          <a:noFill/>
          <a:ln w="63500" cap="flat" cmpd="sng">
            <a:solidFill>
              <a:srgbClr val="FF6B70"/>
            </a:solidFill>
            <a:prstDash val="solid"/>
            <a:miter lim="800000"/>
            <a:headEnd type="none" w="sm" len="sm"/>
            <a:tailEnd type="none" w="sm" len="sm"/>
          </a:ln>
        </p:spPr>
      </p:cxnSp>
      <p:sp>
        <p:nvSpPr>
          <p:cNvPr id="106" name="Google Shape;106;p22"/>
          <p:cNvSpPr txBox="1">
            <a:spLocks noGrp="1"/>
          </p:cNvSpPr>
          <p:nvPr>
            <p:ph type="title"/>
          </p:nvPr>
        </p:nvSpPr>
        <p:spPr>
          <a:xfrm>
            <a:off x="985823" y="2016133"/>
            <a:ext cx="2241425" cy="88010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07" name="Google Shape;107;p22"/>
          <p:cNvSpPr txBox="1">
            <a:spLocks noGrp="1"/>
          </p:cNvSpPr>
          <p:nvPr>
            <p:ph type="body" idx="2"/>
          </p:nvPr>
        </p:nvSpPr>
        <p:spPr>
          <a:xfrm>
            <a:off x="4508790" y="4389974"/>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08" name="Google Shape;108;p22"/>
          <p:cNvCxnSpPr/>
          <p:nvPr/>
        </p:nvCxnSpPr>
        <p:spPr>
          <a:xfrm>
            <a:off x="4564810" y="4764472"/>
            <a:ext cx="537281" cy="0"/>
          </a:xfrm>
          <a:prstGeom prst="straightConnector1">
            <a:avLst/>
          </a:prstGeom>
          <a:noFill/>
          <a:ln w="63500" cap="flat" cmpd="sng">
            <a:solidFill>
              <a:srgbClr val="29A6FF"/>
            </a:solidFill>
            <a:prstDash val="solid"/>
            <a:miter lim="800000"/>
            <a:headEnd type="none" w="sm" len="sm"/>
            <a:tailEnd type="none" w="sm" len="sm"/>
          </a:ln>
        </p:spPr>
      </p:cxnSp>
      <p:sp>
        <p:nvSpPr>
          <p:cNvPr id="109" name="Google Shape;109;p22"/>
          <p:cNvSpPr txBox="1">
            <a:spLocks noGrp="1"/>
          </p:cNvSpPr>
          <p:nvPr>
            <p:ph type="body" idx="3"/>
          </p:nvPr>
        </p:nvSpPr>
        <p:spPr>
          <a:xfrm>
            <a:off x="5018886" y="3663833"/>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10" name="Google Shape;110;p22"/>
          <p:cNvCxnSpPr/>
          <p:nvPr/>
        </p:nvCxnSpPr>
        <p:spPr>
          <a:xfrm>
            <a:off x="5074906" y="4038331"/>
            <a:ext cx="537281" cy="0"/>
          </a:xfrm>
          <a:prstGeom prst="straightConnector1">
            <a:avLst/>
          </a:prstGeom>
          <a:noFill/>
          <a:ln w="63500" cap="flat" cmpd="sng">
            <a:solidFill>
              <a:srgbClr val="FFBA59"/>
            </a:solidFill>
            <a:prstDash val="solid"/>
            <a:miter lim="800000"/>
            <a:headEnd type="none" w="sm" len="sm"/>
            <a:tailEnd type="none" w="sm" len="sm"/>
          </a:ln>
        </p:spPr>
      </p:cxnSp>
      <p:sp>
        <p:nvSpPr>
          <p:cNvPr id="111" name="Google Shape;111;p22"/>
          <p:cNvSpPr txBox="1">
            <a:spLocks noGrp="1"/>
          </p:cNvSpPr>
          <p:nvPr>
            <p:ph type="body" idx="4"/>
          </p:nvPr>
        </p:nvSpPr>
        <p:spPr>
          <a:xfrm>
            <a:off x="5018886" y="981145"/>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12" name="Google Shape;112;p22"/>
          <p:cNvCxnSpPr/>
          <p:nvPr/>
        </p:nvCxnSpPr>
        <p:spPr>
          <a:xfrm>
            <a:off x="5074906" y="1355643"/>
            <a:ext cx="537281" cy="0"/>
          </a:xfrm>
          <a:prstGeom prst="straightConnector1">
            <a:avLst/>
          </a:prstGeom>
          <a:noFill/>
          <a:ln w="63500" cap="flat" cmpd="sng">
            <a:solidFill>
              <a:srgbClr val="AFA1FF"/>
            </a:solidFill>
            <a:prstDash val="solid"/>
            <a:miter lim="800000"/>
            <a:headEnd type="none" w="sm" len="sm"/>
            <a:tailEnd type="none" w="sm" len="sm"/>
          </a:ln>
        </p:spPr>
      </p:cxnSp>
      <p:sp>
        <p:nvSpPr>
          <p:cNvPr id="113" name="Google Shape;113;p22"/>
          <p:cNvSpPr txBox="1">
            <a:spLocks noGrp="1"/>
          </p:cNvSpPr>
          <p:nvPr>
            <p:ph type="body" idx="5"/>
          </p:nvPr>
        </p:nvSpPr>
        <p:spPr>
          <a:xfrm>
            <a:off x="5277441" y="2756156"/>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14" name="Google Shape;114;p22"/>
          <p:cNvCxnSpPr/>
          <p:nvPr/>
        </p:nvCxnSpPr>
        <p:spPr>
          <a:xfrm>
            <a:off x="5333461" y="3130655"/>
            <a:ext cx="537281" cy="0"/>
          </a:xfrm>
          <a:prstGeom prst="straightConnector1">
            <a:avLst/>
          </a:prstGeom>
          <a:noFill/>
          <a:ln w="63500" cap="flat" cmpd="sng">
            <a:solidFill>
              <a:srgbClr val="EA82FF"/>
            </a:solidFill>
            <a:prstDash val="solid"/>
            <a:miter lim="800000"/>
            <a:headEnd type="none" w="sm" len="sm"/>
            <a:tailEnd type="none" w="sm" len="sm"/>
          </a:ln>
        </p:spPr>
      </p:cxnSp>
      <p:sp>
        <p:nvSpPr>
          <p:cNvPr id="115" name="Google Shape;115;p22"/>
          <p:cNvSpPr txBox="1">
            <a:spLocks noGrp="1"/>
          </p:cNvSpPr>
          <p:nvPr>
            <p:ph type="body" idx="6"/>
          </p:nvPr>
        </p:nvSpPr>
        <p:spPr>
          <a:xfrm>
            <a:off x="5277441" y="1858565"/>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16" name="Google Shape;116;p22"/>
          <p:cNvCxnSpPr/>
          <p:nvPr/>
        </p:nvCxnSpPr>
        <p:spPr>
          <a:xfrm>
            <a:off x="5333461" y="2233064"/>
            <a:ext cx="537281" cy="0"/>
          </a:xfrm>
          <a:prstGeom prst="straightConnector1">
            <a:avLst/>
          </a:prstGeom>
          <a:noFill/>
          <a:ln w="63500" cap="flat" cmpd="sng">
            <a:solidFill>
              <a:srgbClr val="8CCD5A"/>
            </a:solidFill>
            <a:prstDash val="solid"/>
            <a:miter lim="800000"/>
            <a:headEnd type="none" w="sm" len="sm"/>
            <a:tailEnd type="none" w="sm" len="sm"/>
          </a:ln>
        </p:spPr>
      </p:cxnSp>
    </p:spTree>
    <p:extLst>
      <p:ext uri="{BB962C8B-B14F-4D97-AF65-F5344CB8AC3E}">
        <p14:creationId xmlns:p14="http://schemas.microsoft.com/office/powerpoint/2010/main" val="2076452117"/>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matchingName="General Content - Amethyst">
  <p:cSld name="General Content - Amethyst">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119" name="Google Shape;119;p23"/>
          <p:cNvCxnSpPr/>
          <p:nvPr/>
        </p:nvCxnSpPr>
        <p:spPr>
          <a:xfrm>
            <a:off x="316150" y="747069"/>
            <a:ext cx="676532" cy="0"/>
          </a:xfrm>
          <a:prstGeom prst="straightConnector1">
            <a:avLst/>
          </a:prstGeom>
          <a:noFill/>
          <a:ln w="63500" cap="flat" cmpd="sng">
            <a:solidFill>
              <a:srgbClr val="AFA1FF"/>
            </a:solidFill>
            <a:prstDash val="solid"/>
            <a:miter lim="800000"/>
            <a:headEnd type="none" w="sm" len="sm"/>
            <a:tailEnd type="none" w="sm" len="sm"/>
          </a:ln>
        </p:spPr>
      </p:cxnSp>
      <p:sp>
        <p:nvSpPr>
          <p:cNvPr id="120" name="Google Shape;120;p23"/>
          <p:cNvSpPr txBox="1">
            <a:spLocks noGrp="1"/>
          </p:cNvSpPr>
          <p:nvPr>
            <p:ph type="body" idx="1"/>
          </p:nvPr>
        </p:nvSpPr>
        <p:spPr>
          <a:xfrm>
            <a:off x="244602" y="1078611"/>
            <a:ext cx="8597646" cy="3511677"/>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rgbClr val="595959"/>
              </a:buClr>
              <a:buSzPts val="2800"/>
              <a:buFont typeface="Arial"/>
              <a:buChar char="•"/>
              <a:defRPr sz="21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rgbClr val="595959"/>
              </a:buClr>
              <a:buSzPts val="2400"/>
              <a:buFont typeface="Arial"/>
              <a:buChar char="•"/>
              <a:defRPr sz="1800" b="0" i="0" u="none" strike="noStrike" cap="none">
                <a:solidFill>
                  <a:srgbClr val="595959"/>
                </a:solidFill>
                <a:latin typeface="Arial"/>
                <a:ea typeface="Arial"/>
                <a:cs typeface="Arial"/>
                <a:sym typeface="Arial"/>
              </a:defRPr>
            </a:lvl2pPr>
            <a:lvl3pPr marL="1028700" marR="0" lvl="2" indent="-266700" algn="l" rtl="0">
              <a:lnSpc>
                <a:spcPct val="90000"/>
              </a:lnSpc>
              <a:spcBef>
                <a:spcPts val="375"/>
              </a:spcBef>
              <a:spcAft>
                <a:spcPts val="0"/>
              </a:spcAft>
              <a:buClr>
                <a:srgbClr val="595959"/>
              </a:buClr>
              <a:buSzPts val="2000"/>
              <a:buFont typeface="Arial"/>
              <a:buChar char="•"/>
              <a:defRPr sz="1500" b="0" i="0" u="none" strike="noStrike" cap="none">
                <a:solidFill>
                  <a:srgbClr val="595959"/>
                </a:solidFill>
                <a:latin typeface="Arial"/>
                <a:ea typeface="Arial"/>
                <a:cs typeface="Arial"/>
                <a:sym typeface="Arial"/>
              </a:defRPr>
            </a:lvl3pPr>
            <a:lvl4pPr marL="1371600" marR="0" lvl="3"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4pPr>
            <a:lvl5pPr marL="1714500" marR="0" lvl="4"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880384824"/>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matchingName="Content - Peridot">
  <p:cSld name="Content - Peridot">
    <p:spTree>
      <p:nvGrpSpPr>
        <p:cNvPr id="1" name="Shape 121"/>
        <p:cNvGrpSpPr/>
        <p:nvPr/>
      </p:nvGrpSpPr>
      <p:grpSpPr>
        <a:xfrm>
          <a:off x="0" y="0"/>
          <a:ext cx="0" cy="0"/>
          <a:chOff x="0" y="0"/>
          <a:chExt cx="0" cy="0"/>
        </a:xfrm>
      </p:grpSpPr>
      <p:pic>
        <p:nvPicPr>
          <p:cNvPr id="122" name="Google Shape;122;p24"/>
          <p:cNvPicPr preferRelativeResize="0"/>
          <p:nvPr/>
        </p:nvPicPr>
        <p:blipFill rotWithShape="1">
          <a:blip r:embed="rId2">
            <a:alphaModFix/>
          </a:blip>
          <a:srcRect/>
          <a:stretch/>
        </p:blipFill>
        <p:spPr>
          <a:xfrm>
            <a:off x="3216435" y="0"/>
            <a:ext cx="5927565" cy="5143500"/>
          </a:xfrm>
          <a:prstGeom prst="rect">
            <a:avLst/>
          </a:prstGeom>
          <a:noFill/>
          <a:ln>
            <a:noFill/>
          </a:ln>
        </p:spPr>
      </p:pic>
      <p:sp>
        <p:nvSpPr>
          <p:cNvPr id="123" name="Google Shape;123;p24"/>
          <p:cNvSpPr/>
          <p:nvPr/>
        </p:nvSpPr>
        <p:spPr>
          <a:xfrm flipH="1">
            <a:off x="0" y="2653"/>
            <a:ext cx="5756571" cy="5142173"/>
          </a:xfrm>
          <a:custGeom>
            <a:avLst/>
            <a:gdLst/>
            <a:ahLst/>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8CCD5A"/>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sp>
        <p:nvSpPr>
          <p:cNvPr id="124" name="Google Shape;124;p24"/>
          <p:cNvSpPr/>
          <p:nvPr/>
        </p:nvSpPr>
        <p:spPr>
          <a:xfrm flipH="1">
            <a:off x="0" y="1327"/>
            <a:ext cx="5459792" cy="5142173"/>
          </a:xfrm>
          <a:custGeom>
            <a:avLst/>
            <a:gdLst/>
            <a:ahLst/>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pic>
        <p:nvPicPr>
          <p:cNvPr id="125" name="Google Shape;125;p24"/>
          <p:cNvPicPr preferRelativeResize="0"/>
          <p:nvPr/>
        </p:nvPicPr>
        <p:blipFill rotWithShape="1">
          <a:blip r:embed="rId3">
            <a:alphaModFix/>
          </a:blip>
          <a:srcRect/>
          <a:stretch/>
        </p:blipFill>
        <p:spPr>
          <a:xfrm>
            <a:off x="594612" y="484229"/>
            <a:ext cx="621000" cy="621000"/>
          </a:xfrm>
          <a:prstGeom prst="rect">
            <a:avLst/>
          </a:prstGeom>
          <a:noFill/>
          <a:ln>
            <a:noFill/>
          </a:ln>
        </p:spPr>
      </p:pic>
      <p:sp>
        <p:nvSpPr>
          <p:cNvPr id="126" name="Google Shape;126;p24"/>
          <p:cNvSpPr txBox="1">
            <a:spLocks noGrp="1"/>
          </p:cNvSpPr>
          <p:nvPr>
            <p:ph type="title"/>
          </p:nvPr>
        </p:nvSpPr>
        <p:spPr>
          <a:xfrm>
            <a:off x="594613" y="1246766"/>
            <a:ext cx="2868389" cy="50958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3400"/>
              <a:buFont typeface="Arial"/>
              <a:buNone/>
              <a:defRPr sz="25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27" name="Google Shape;127;p24"/>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
        <p:nvSpPr>
          <p:cNvPr id="128" name="Google Shape;128;p24"/>
          <p:cNvSpPr txBox="1">
            <a:spLocks noGrp="1"/>
          </p:cNvSpPr>
          <p:nvPr>
            <p:ph type="body" idx="1"/>
          </p:nvPr>
        </p:nvSpPr>
        <p:spPr>
          <a:xfrm>
            <a:off x="609675" y="1954590"/>
            <a:ext cx="3665791" cy="1354304"/>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pic>
        <p:nvPicPr>
          <p:cNvPr id="129" name="Google Shape;129;p24"/>
          <p:cNvPicPr preferRelativeResize="0"/>
          <p:nvPr/>
        </p:nvPicPr>
        <p:blipFill rotWithShape="1">
          <a:blip r:embed="rId4">
            <a:alphaModFix/>
          </a:blip>
          <a:srcRect/>
          <a:stretch/>
        </p:blipFill>
        <p:spPr>
          <a:xfrm>
            <a:off x="8215312" y="0"/>
            <a:ext cx="928688" cy="5143500"/>
          </a:xfrm>
          <a:prstGeom prst="rect">
            <a:avLst/>
          </a:prstGeom>
          <a:noFill/>
          <a:ln>
            <a:noFill/>
          </a:ln>
        </p:spPr>
      </p:pic>
    </p:spTree>
    <p:extLst>
      <p:ext uri="{BB962C8B-B14F-4D97-AF65-F5344CB8AC3E}">
        <p14:creationId xmlns:p14="http://schemas.microsoft.com/office/powerpoint/2010/main" val="2203559944"/>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matchingName="Screenshot - Amethyst">
  <p:cSld name="Screenshot - Amethyst">
    <p:spTree>
      <p:nvGrpSpPr>
        <p:cNvPr id="1" name="Shape 130"/>
        <p:cNvGrpSpPr/>
        <p:nvPr/>
      </p:nvGrpSpPr>
      <p:grpSpPr>
        <a:xfrm>
          <a:off x="0" y="0"/>
          <a:ext cx="0" cy="0"/>
          <a:chOff x="0" y="0"/>
          <a:chExt cx="0" cy="0"/>
        </a:xfrm>
      </p:grpSpPr>
      <p:sp>
        <p:nvSpPr>
          <p:cNvPr id="131" name="Google Shape;131;p25"/>
          <p:cNvSpPr txBox="1">
            <a:spLocks noGrp="1"/>
          </p:cNvSpPr>
          <p:nvPr>
            <p:ph type="title"/>
          </p:nvPr>
        </p:nvSpPr>
        <p:spPr>
          <a:xfrm>
            <a:off x="594612" y="109975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132" name="Google Shape;132;p25"/>
          <p:cNvCxnSpPr/>
          <p:nvPr/>
        </p:nvCxnSpPr>
        <p:spPr>
          <a:xfrm>
            <a:off x="0" y="1623158"/>
            <a:ext cx="2953512" cy="0"/>
          </a:xfrm>
          <a:prstGeom prst="straightConnector1">
            <a:avLst/>
          </a:prstGeom>
          <a:noFill/>
          <a:ln w="63500" cap="flat" cmpd="sng">
            <a:solidFill>
              <a:srgbClr val="AFA1FF"/>
            </a:solidFill>
            <a:prstDash val="solid"/>
            <a:miter lim="800000"/>
            <a:headEnd type="none" w="sm" len="sm"/>
            <a:tailEnd type="none" w="sm" len="sm"/>
          </a:ln>
        </p:spPr>
      </p:cxnSp>
      <p:sp>
        <p:nvSpPr>
          <p:cNvPr id="133" name="Google Shape;133;p25"/>
          <p:cNvSpPr txBox="1">
            <a:spLocks noGrp="1"/>
          </p:cNvSpPr>
          <p:nvPr>
            <p:ph type="body" idx="1"/>
          </p:nvPr>
        </p:nvSpPr>
        <p:spPr>
          <a:xfrm>
            <a:off x="612900" y="1821436"/>
            <a:ext cx="2340612" cy="232079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1921414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5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249878-300C-D242-9FD5-2B6EA75FF1BE}"/>
              </a:ext>
            </a:extLst>
          </p:cNvPr>
          <p:cNvPicPr>
            <a:picLocks noChangeAspect="1"/>
          </p:cNvPicPr>
          <p:nvPr userDrawn="1"/>
        </p:nvPicPr>
        <p:blipFill rotWithShape="1">
          <a:blip r:embed="rId2"/>
          <a:srcRect l="-1" r="15104" b="12187"/>
          <a:stretch/>
        </p:blipFill>
        <p:spPr>
          <a:xfrm>
            <a:off x="3930081" y="485775"/>
            <a:ext cx="5213920" cy="4667080"/>
          </a:xfrm>
          <a:prstGeom prst="rect">
            <a:avLst/>
          </a:prstGeom>
        </p:spPr>
      </p:pic>
      <p:sp>
        <p:nvSpPr>
          <p:cNvPr id="5" name="TextBox 4">
            <a:extLst>
              <a:ext uri="{FF2B5EF4-FFF2-40B4-BE49-F238E27FC236}">
                <a16:creationId xmlns:a16="http://schemas.microsoft.com/office/drawing/2014/main" id="{8C11C07C-117C-3040-840B-74661E40C69B}"/>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2019 D2L Corporation</a:t>
            </a:r>
          </a:p>
        </p:txBody>
      </p:sp>
      <p:sp>
        <p:nvSpPr>
          <p:cNvPr id="12" name="Google Shape;2739;p512">
            <a:extLst>
              <a:ext uri="{FF2B5EF4-FFF2-40B4-BE49-F238E27FC236}">
                <a16:creationId xmlns:a16="http://schemas.microsoft.com/office/drawing/2014/main" id="{2D0164B0-55B8-9C49-8439-464A7BF8484F}"/>
              </a:ext>
            </a:extLst>
          </p:cNvPr>
          <p:cNvSpPr/>
          <p:nvPr userDrawn="1"/>
        </p:nvSpPr>
        <p:spPr>
          <a:xfrm flipH="1">
            <a:off x="16289" y="400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6A6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flipH="1">
            <a:off x="0"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E96408DD-AEB4-864E-995F-F85AACD8B43B}"/>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89732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0.xml><?xml version="1.0" encoding="utf-8"?>
<p:sldLayout xmlns:a="http://schemas.openxmlformats.org/drawingml/2006/main" xmlns:r="http://schemas.openxmlformats.org/officeDocument/2006/relationships" xmlns:p="http://schemas.openxmlformats.org/presentationml/2006/main" matchingName="Customer Quote - Image">
  <p:cSld name="Customer Quote - Image">
    <p:spTree>
      <p:nvGrpSpPr>
        <p:cNvPr id="1" name="Shape 134"/>
        <p:cNvGrpSpPr/>
        <p:nvPr/>
      </p:nvGrpSpPr>
      <p:grpSpPr>
        <a:xfrm>
          <a:off x="0" y="0"/>
          <a:ext cx="0" cy="0"/>
          <a:chOff x="0" y="0"/>
          <a:chExt cx="0" cy="0"/>
        </a:xfrm>
      </p:grpSpPr>
      <p:pic>
        <p:nvPicPr>
          <p:cNvPr id="135" name="Google Shape;135;p26" descr="A small child sitting on a bed&#10;&#10;Description generated with high confidence"/>
          <p:cNvPicPr preferRelativeResize="0"/>
          <p:nvPr/>
        </p:nvPicPr>
        <p:blipFill rotWithShape="1">
          <a:blip r:embed="rId2">
            <a:alphaModFix/>
          </a:blip>
          <a:srcRect/>
          <a:stretch/>
        </p:blipFill>
        <p:spPr>
          <a:xfrm>
            <a:off x="0" y="-1"/>
            <a:ext cx="6846716" cy="5143501"/>
          </a:xfrm>
          <a:prstGeom prst="rect">
            <a:avLst/>
          </a:prstGeom>
          <a:noFill/>
          <a:ln>
            <a:noFill/>
          </a:ln>
        </p:spPr>
      </p:pic>
      <p:sp>
        <p:nvSpPr>
          <p:cNvPr id="136" name="Google Shape;136;p26"/>
          <p:cNvSpPr/>
          <p:nvPr/>
        </p:nvSpPr>
        <p:spPr>
          <a:xfrm rot="10800000" flipH="1">
            <a:off x="3074961" y="1"/>
            <a:ext cx="6069039" cy="5156688"/>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137" name="Google Shape;137;p26"/>
          <p:cNvPicPr preferRelativeResize="0"/>
          <p:nvPr/>
        </p:nvPicPr>
        <p:blipFill rotWithShape="1">
          <a:blip r:embed="rId3">
            <a:alphaModFix/>
          </a:blip>
          <a:srcRect/>
          <a:stretch/>
        </p:blipFill>
        <p:spPr>
          <a:xfrm>
            <a:off x="8215311" y="0"/>
            <a:ext cx="928688" cy="5143500"/>
          </a:xfrm>
          <a:prstGeom prst="rect">
            <a:avLst/>
          </a:prstGeom>
          <a:noFill/>
          <a:ln>
            <a:noFill/>
          </a:ln>
        </p:spPr>
      </p:pic>
      <p:sp>
        <p:nvSpPr>
          <p:cNvPr id="138" name="Google Shape;138;p26"/>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lt1"/>
                </a:solidFill>
                <a:latin typeface="Arial"/>
                <a:ea typeface="Arial"/>
                <a:cs typeface="Arial"/>
                <a:sym typeface="Arial"/>
              </a:rPr>
              <a:t>D2L Confidential   |   © 2019 D2L Corporation</a:t>
            </a:r>
            <a:endParaRPr sz="1050"/>
          </a:p>
        </p:txBody>
      </p:sp>
      <p:sp>
        <p:nvSpPr>
          <p:cNvPr id="139" name="Google Shape;139;p26"/>
          <p:cNvSpPr txBox="1">
            <a:spLocks noGrp="1"/>
          </p:cNvSpPr>
          <p:nvPr>
            <p:ph type="body" idx="1"/>
          </p:nvPr>
        </p:nvSpPr>
        <p:spPr>
          <a:xfrm>
            <a:off x="4894007" y="1336424"/>
            <a:ext cx="3321302" cy="137652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565A5C"/>
              </a:buClr>
              <a:buSzPts val="2000"/>
              <a:buFont typeface="Arial"/>
              <a:buNone/>
              <a:defRPr sz="1500" b="0" i="0" u="none" strike="noStrike" cap="none">
                <a:solidFill>
                  <a:srgbClr val="565A5C"/>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40" name="Google Shape;140;p26"/>
          <p:cNvSpPr txBox="1">
            <a:spLocks noGrp="1"/>
          </p:cNvSpPr>
          <p:nvPr>
            <p:ph type="body" idx="2"/>
          </p:nvPr>
        </p:nvSpPr>
        <p:spPr>
          <a:xfrm>
            <a:off x="4894006" y="2712945"/>
            <a:ext cx="3321302" cy="793355"/>
          </a:xfrm>
          <a:prstGeom prst="rect">
            <a:avLst/>
          </a:prstGeom>
          <a:noFill/>
          <a:ln>
            <a:noFill/>
          </a:ln>
        </p:spPr>
        <p:txBody>
          <a:bodyPr spcFirstLastPara="1" wrap="square" lIns="91425" tIns="45700" rIns="91425" bIns="45700" anchor="t" anchorCtr="0">
            <a:noAutofit/>
          </a:bodyPr>
          <a:lstStyle>
            <a:lvl1pPr marL="342900" marR="0" lvl="0" indent="-171450" algn="r" rtl="0">
              <a:lnSpc>
                <a:spcPct val="100000"/>
              </a:lnSpc>
              <a:spcBef>
                <a:spcPts val="0"/>
              </a:spcBef>
              <a:spcAft>
                <a:spcPts val="0"/>
              </a:spcAft>
              <a:buClr>
                <a:srgbClr val="565A5C"/>
              </a:buClr>
              <a:buSzPts val="1600"/>
              <a:buFont typeface="Arial"/>
              <a:buNone/>
              <a:defRPr sz="1200" b="0" i="1" u="none" strike="noStrike" cap="none">
                <a:solidFill>
                  <a:srgbClr val="565A5C"/>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41" name="Google Shape;141;p26"/>
          <p:cNvSpPr>
            <a:spLocks noGrp="1"/>
          </p:cNvSpPr>
          <p:nvPr>
            <p:ph type="pic" idx="3"/>
          </p:nvPr>
        </p:nvSpPr>
        <p:spPr>
          <a:xfrm>
            <a:off x="6767512" y="3519487"/>
            <a:ext cx="1447800" cy="757238"/>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750"/>
              </a:spcBef>
              <a:spcAft>
                <a:spcPts val="0"/>
              </a:spcAft>
              <a:buClr>
                <a:srgbClr val="A5A5A5"/>
              </a:buClr>
              <a:buSzPts val="1800"/>
              <a:buFont typeface="Arial"/>
              <a:buNone/>
              <a:defRPr sz="1350" b="0" i="1" u="none" strike="noStrike" cap="none">
                <a:solidFill>
                  <a:srgbClr val="A5A5A5"/>
                </a:solidFill>
                <a:latin typeface="Arial"/>
                <a:ea typeface="Arial"/>
                <a:cs typeface="Arial"/>
                <a:sym typeface="Arial"/>
              </a:defRPr>
            </a:lvl1pPr>
            <a:lvl2pPr marR="0" lvl="1"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R="0" lvl="2"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R="0" lvl="3"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R="0" lvl="4"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305877512"/>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blipFill>
          <a:blip r:embed="rId2">
            <a:alphaModFix/>
          </a:blip>
          <a:stretch>
            <a:fillRect/>
          </a:stretch>
        </a:blipFill>
        <a:effectLst/>
      </p:bgPr>
    </p:bg>
    <p:spTree>
      <p:nvGrpSpPr>
        <p:cNvPr id="1" name="Shape 142"/>
        <p:cNvGrpSpPr/>
        <p:nvPr/>
      </p:nvGrpSpPr>
      <p:grpSpPr>
        <a:xfrm>
          <a:off x="0" y="0"/>
          <a:ext cx="0" cy="0"/>
          <a:chOff x="0" y="0"/>
          <a:chExt cx="0" cy="0"/>
        </a:xfrm>
      </p:grpSpPr>
      <p:sp>
        <p:nvSpPr>
          <p:cNvPr id="143" name="Google Shape;143;p27"/>
          <p:cNvSpPr txBox="1"/>
          <p:nvPr/>
        </p:nvSpPr>
        <p:spPr>
          <a:xfrm>
            <a:off x="299812" y="4687576"/>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1712095260"/>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matchingName="5 Topics - V2">
  <p:cSld name="5 Topics - V2">
    <p:spTree>
      <p:nvGrpSpPr>
        <p:cNvPr id="1" name="Shape 144"/>
        <p:cNvGrpSpPr/>
        <p:nvPr/>
      </p:nvGrpSpPr>
      <p:grpSpPr>
        <a:xfrm>
          <a:off x="0" y="0"/>
          <a:ext cx="0" cy="0"/>
          <a:chOff x="0" y="0"/>
          <a:chExt cx="0" cy="0"/>
        </a:xfrm>
      </p:grpSpPr>
      <p:sp>
        <p:nvSpPr>
          <p:cNvPr id="145" name="Google Shape;145;p28"/>
          <p:cNvSpPr/>
          <p:nvPr/>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146" name="Google Shape;146;p28"/>
          <p:cNvSpPr txBox="1">
            <a:spLocks noGrp="1"/>
          </p:cNvSpPr>
          <p:nvPr>
            <p:ph type="body" idx="1"/>
          </p:nvPr>
        </p:nvSpPr>
        <p:spPr>
          <a:xfrm>
            <a:off x="4661137" y="363899"/>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47" name="Google Shape;147;p28"/>
          <p:cNvCxnSpPr/>
          <p:nvPr/>
        </p:nvCxnSpPr>
        <p:spPr>
          <a:xfrm>
            <a:off x="4717158" y="738397"/>
            <a:ext cx="537281" cy="0"/>
          </a:xfrm>
          <a:prstGeom prst="straightConnector1">
            <a:avLst/>
          </a:prstGeom>
          <a:noFill/>
          <a:ln w="63500" cap="flat" cmpd="sng">
            <a:solidFill>
              <a:srgbClr val="FF6B70"/>
            </a:solidFill>
            <a:prstDash val="solid"/>
            <a:miter lim="800000"/>
            <a:headEnd type="none" w="sm" len="sm"/>
            <a:tailEnd type="none" w="sm" len="sm"/>
          </a:ln>
        </p:spPr>
      </p:cxnSp>
      <p:sp>
        <p:nvSpPr>
          <p:cNvPr id="148" name="Google Shape;148;p28"/>
          <p:cNvSpPr txBox="1">
            <a:spLocks noGrp="1"/>
          </p:cNvSpPr>
          <p:nvPr>
            <p:ph type="body" idx="2"/>
          </p:nvPr>
        </p:nvSpPr>
        <p:spPr>
          <a:xfrm>
            <a:off x="4661137" y="4280579"/>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49" name="Google Shape;149;p28"/>
          <p:cNvCxnSpPr/>
          <p:nvPr/>
        </p:nvCxnSpPr>
        <p:spPr>
          <a:xfrm>
            <a:off x="4717158" y="4655077"/>
            <a:ext cx="537281" cy="0"/>
          </a:xfrm>
          <a:prstGeom prst="straightConnector1">
            <a:avLst/>
          </a:prstGeom>
          <a:noFill/>
          <a:ln w="63500" cap="flat" cmpd="sng">
            <a:solidFill>
              <a:srgbClr val="00B0F0"/>
            </a:solidFill>
            <a:prstDash val="solid"/>
            <a:miter lim="800000"/>
            <a:headEnd type="none" w="sm" len="sm"/>
            <a:tailEnd type="none" w="sm" len="sm"/>
          </a:ln>
        </p:spPr>
      </p:cxnSp>
      <p:sp>
        <p:nvSpPr>
          <p:cNvPr id="150" name="Google Shape;150;p28"/>
          <p:cNvSpPr txBox="1">
            <a:spLocks noGrp="1"/>
          </p:cNvSpPr>
          <p:nvPr>
            <p:ph type="body" idx="3"/>
          </p:nvPr>
        </p:nvSpPr>
        <p:spPr>
          <a:xfrm>
            <a:off x="5212310" y="3381419"/>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51" name="Google Shape;151;p28"/>
          <p:cNvCxnSpPr/>
          <p:nvPr/>
        </p:nvCxnSpPr>
        <p:spPr>
          <a:xfrm>
            <a:off x="5268331" y="3755917"/>
            <a:ext cx="537281" cy="0"/>
          </a:xfrm>
          <a:prstGeom prst="straightConnector1">
            <a:avLst/>
          </a:prstGeom>
          <a:noFill/>
          <a:ln w="63500" cap="flat" cmpd="sng">
            <a:solidFill>
              <a:srgbClr val="FFBA59"/>
            </a:solidFill>
            <a:prstDash val="solid"/>
            <a:miter lim="800000"/>
            <a:headEnd type="none" w="sm" len="sm"/>
            <a:tailEnd type="none" w="sm" len="sm"/>
          </a:ln>
        </p:spPr>
      </p:cxnSp>
      <p:sp>
        <p:nvSpPr>
          <p:cNvPr id="152" name="Google Shape;152;p28"/>
          <p:cNvSpPr txBox="1">
            <a:spLocks noGrp="1"/>
          </p:cNvSpPr>
          <p:nvPr>
            <p:ph type="body" idx="4"/>
          </p:nvPr>
        </p:nvSpPr>
        <p:spPr>
          <a:xfrm>
            <a:off x="5212310" y="1270679"/>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53" name="Google Shape;153;p28"/>
          <p:cNvCxnSpPr/>
          <p:nvPr/>
        </p:nvCxnSpPr>
        <p:spPr>
          <a:xfrm>
            <a:off x="5268331" y="1645177"/>
            <a:ext cx="537281" cy="0"/>
          </a:xfrm>
          <a:prstGeom prst="straightConnector1">
            <a:avLst/>
          </a:prstGeom>
          <a:noFill/>
          <a:ln w="63500" cap="flat" cmpd="sng">
            <a:solidFill>
              <a:srgbClr val="AFA1FF"/>
            </a:solidFill>
            <a:prstDash val="solid"/>
            <a:miter lim="800000"/>
            <a:headEnd type="none" w="sm" len="sm"/>
            <a:tailEnd type="none" w="sm" len="sm"/>
          </a:ln>
        </p:spPr>
      </p:cxnSp>
      <p:sp>
        <p:nvSpPr>
          <p:cNvPr id="154" name="Google Shape;154;p28"/>
          <p:cNvSpPr txBox="1">
            <a:spLocks noGrp="1"/>
          </p:cNvSpPr>
          <p:nvPr>
            <p:ph type="body" idx="5"/>
          </p:nvPr>
        </p:nvSpPr>
        <p:spPr>
          <a:xfrm>
            <a:off x="5402043" y="2329859"/>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55" name="Google Shape;155;p28"/>
          <p:cNvCxnSpPr/>
          <p:nvPr/>
        </p:nvCxnSpPr>
        <p:spPr>
          <a:xfrm>
            <a:off x="5458063" y="2704357"/>
            <a:ext cx="537281" cy="0"/>
          </a:xfrm>
          <a:prstGeom prst="straightConnector1">
            <a:avLst/>
          </a:prstGeom>
          <a:noFill/>
          <a:ln w="63500" cap="flat" cmpd="sng">
            <a:solidFill>
              <a:srgbClr val="8CCD5A"/>
            </a:solidFill>
            <a:prstDash val="solid"/>
            <a:miter lim="800000"/>
            <a:headEnd type="none" w="sm" len="sm"/>
            <a:tailEnd type="none" w="sm" len="sm"/>
          </a:ln>
        </p:spPr>
      </p:cxnSp>
      <p:sp>
        <p:nvSpPr>
          <p:cNvPr id="156" name="Google Shape;156;p28"/>
          <p:cNvSpPr txBox="1">
            <a:spLocks noGrp="1"/>
          </p:cNvSpPr>
          <p:nvPr>
            <p:ph type="title"/>
          </p:nvPr>
        </p:nvSpPr>
        <p:spPr>
          <a:xfrm>
            <a:off x="985823" y="2016133"/>
            <a:ext cx="2241425" cy="88010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Tree>
    <p:extLst>
      <p:ext uri="{BB962C8B-B14F-4D97-AF65-F5344CB8AC3E}">
        <p14:creationId xmlns:p14="http://schemas.microsoft.com/office/powerpoint/2010/main" val="1969288958"/>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matchingName="Title">
  <p:cSld name="Title">
    <p:spTree>
      <p:nvGrpSpPr>
        <p:cNvPr id="1" name="Shape 157"/>
        <p:cNvGrpSpPr/>
        <p:nvPr/>
      </p:nvGrpSpPr>
      <p:grpSpPr>
        <a:xfrm>
          <a:off x="0" y="0"/>
          <a:ext cx="0" cy="0"/>
          <a:chOff x="0" y="0"/>
          <a:chExt cx="0" cy="0"/>
        </a:xfrm>
      </p:grpSpPr>
      <p:pic>
        <p:nvPicPr>
          <p:cNvPr id="158" name="Google Shape;158;p29"/>
          <p:cNvPicPr preferRelativeResize="0"/>
          <p:nvPr/>
        </p:nvPicPr>
        <p:blipFill rotWithShape="1">
          <a:blip r:embed="rId2">
            <a:alphaModFix/>
          </a:blip>
          <a:srcRect/>
          <a:stretch/>
        </p:blipFill>
        <p:spPr>
          <a:xfrm>
            <a:off x="2738956" y="0"/>
            <a:ext cx="6405044" cy="5156688"/>
          </a:xfrm>
          <a:prstGeom prst="rect">
            <a:avLst/>
          </a:prstGeom>
          <a:noFill/>
          <a:ln>
            <a:noFill/>
          </a:ln>
        </p:spPr>
      </p:pic>
      <p:sp>
        <p:nvSpPr>
          <p:cNvPr id="159" name="Google Shape;159;p29"/>
          <p:cNvSpPr/>
          <p:nvPr/>
        </p:nvSpPr>
        <p:spPr>
          <a:xfrm flipH="1">
            <a:off x="0" y="0"/>
            <a:ext cx="6069039" cy="5156688"/>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160" name="Google Shape;160;p29"/>
          <p:cNvPicPr preferRelativeResize="0"/>
          <p:nvPr/>
        </p:nvPicPr>
        <p:blipFill rotWithShape="1">
          <a:blip r:embed="rId3">
            <a:alphaModFix/>
          </a:blip>
          <a:srcRect/>
          <a:stretch/>
        </p:blipFill>
        <p:spPr>
          <a:xfrm>
            <a:off x="8215312" y="0"/>
            <a:ext cx="928688" cy="5143500"/>
          </a:xfrm>
          <a:prstGeom prst="rect">
            <a:avLst/>
          </a:prstGeom>
          <a:noFill/>
          <a:ln>
            <a:noFill/>
          </a:ln>
        </p:spPr>
      </p:pic>
      <p:sp>
        <p:nvSpPr>
          <p:cNvPr id="161" name="Google Shape;161;p29"/>
          <p:cNvSpPr txBox="1">
            <a:spLocks noGrp="1"/>
          </p:cNvSpPr>
          <p:nvPr>
            <p:ph type="title"/>
          </p:nvPr>
        </p:nvSpPr>
        <p:spPr>
          <a:xfrm>
            <a:off x="958392" y="2650524"/>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62" name="Google Shape;162;p29"/>
          <p:cNvSpPr txBox="1">
            <a:spLocks noGrp="1"/>
          </p:cNvSpPr>
          <p:nvPr>
            <p:ph type="body" idx="1"/>
          </p:nvPr>
        </p:nvSpPr>
        <p:spPr>
          <a:xfrm>
            <a:off x="958392" y="35243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63" name="Google Shape;163;p29"/>
          <p:cNvCxnSpPr/>
          <p:nvPr/>
        </p:nvCxnSpPr>
        <p:spPr>
          <a:xfrm>
            <a:off x="1024810" y="3398477"/>
            <a:ext cx="676532" cy="0"/>
          </a:xfrm>
          <a:prstGeom prst="straightConnector1">
            <a:avLst/>
          </a:prstGeom>
          <a:noFill/>
          <a:ln w="63500" cap="flat" cmpd="sng">
            <a:solidFill>
              <a:srgbClr val="00B0F0"/>
            </a:solidFill>
            <a:prstDash val="solid"/>
            <a:miter lim="800000"/>
            <a:headEnd type="none" w="sm" len="sm"/>
            <a:tailEnd type="none" w="sm" len="sm"/>
          </a:ln>
        </p:spPr>
      </p:cxnSp>
      <p:sp>
        <p:nvSpPr>
          <p:cNvPr id="164" name="Google Shape;164;p29"/>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42439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matchingName="Team Member Introduction">
  <p:cSld name="Team Member Introduction">
    <p:spTree>
      <p:nvGrpSpPr>
        <p:cNvPr id="1" name="Shape 165"/>
        <p:cNvGrpSpPr/>
        <p:nvPr/>
      </p:nvGrpSpPr>
      <p:grpSpPr>
        <a:xfrm>
          <a:off x="0" y="0"/>
          <a:ext cx="0" cy="0"/>
          <a:chOff x="0" y="0"/>
          <a:chExt cx="0" cy="0"/>
        </a:xfrm>
      </p:grpSpPr>
      <p:pic>
        <p:nvPicPr>
          <p:cNvPr id="166" name="Google Shape;166;p30"/>
          <p:cNvPicPr preferRelativeResize="0"/>
          <p:nvPr/>
        </p:nvPicPr>
        <p:blipFill rotWithShape="1">
          <a:blip r:embed="rId2">
            <a:alphaModFix/>
          </a:blip>
          <a:srcRect/>
          <a:stretch/>
        </p:blipFill>
        <p:spPr>
          <a:xfrm>
            <a:off x="1402238" y="0"/>
            <a:ext cx="7739063" cy="5143500"/>
          </a:xfrm>
          <a:prstGeom prst="rect">
            <a:avLst/>
          </a:prstGeom>
          <a:noFill/>
          <a:ln>
            <a:noFill/>
          </a:ln>
        </p:spPr>
      </p:pic>
      <p:sp>
        <p:nvSpPr>
          <p:cNvPr id="167" name="Google Shape;167;p30"/>
          <p:cNvSpPr/>
          <p:nvPr/>
        </p:nvSpPr>
        <p:spPr>
          <a:xfrm flipH="1">
            <a:off x="0" y="0"/>
            <a:ext cx="6069039" cy="5156688"/>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168" name="Google Shape;168;p30"/>
          <p:cNvPicPr preferRelativeResize="0"/>
          <p:nvPr/>
        </p:nvPicPr>
        <p:blipFill rotWithShape="1">
          <a:blip r:embed="rId3">
            <a:alphaModFix/>
          </a:blip>
          <a:srcRect/>
          <a:stretch/>
        </p:blipFill>
        <p:spPr>
          <a:xfrm>
            <a:off x="8215312" y="0"/>
            <a:ext cx="928688" cy="5143500"/>
          </a:xfrm>
          <a:prstGeom prst="rect">
            <a:avLst/>
          </a:prstGeom>
          <a:noFill/>
          <a:ln>
            <a:noFill/>
          </a:ln>
        </p:spPr>
      </p:pic>
      <p:sp>
        <p:nvSpPr>
          <p:cNvPr id="169" name="Google Shape;169;p30"/>
          <p:cNvSpPr txBox="1">
            <a:spLocks noGrp="1"/>
          </p:cNvSpPr>
          <p:nvPr>
            <p:ph type="body" idx="1"/>
          </p:nvPr>
        </p:nvSpPr>
        <p:spPr>
          <a:xfrm>
            <a:off x="1084734" y="1437763"/>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0" name="Google Shape;170;p30"/>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
        <p:nvSpPr>
          <p:cNvPr id="171" name="Google Shape;171;p30"/>
          <p:cNvSpPr txBox="1">
            <a:spLocks noGrp="1"/>
          </p:cNvSpPr>
          <p:nvPr>
            <p:ph type="title"/>
          </p:nvPr>
        </p:nvSpPr>
        <p:spPr>
          <a:xfrm>
            <a:off x="244602" y="209836"/>
            <a:ext cx="3688663"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172" name="Google Shape;172;p30"/>
          <p:cNvCxnSpPr/>
          <p:nvPr/>
        </p:nvCxnSpPr>
        <p:spPr>
          <a:xfrm>
            <a:off x="316150" y="747069"/>
            <a:ext cx="676532" cy="0"/>
          </a:xfrm>
          <a:prstGeom prst="straightConnector1">
            <a:avLst/>
          </a:prstGeom>
          <a:noFill/>
          <a:ln w="63500" cap="flat" cmpd="sng">
            <a:solidFill>
              <a:srgbClr val="00B0F0"/>
            </a:solidFill>
            <a:prstDash val="solid"/>
            <a:miter lim="800000"/>
            <a:headEnd type="none" w="sm" len="sm"/>
            <a:tailEnd type="none" w="sm" len="sm"/>
          </a:ln>
        </p:spPr>
      </p:cxnSp>
      <p:sp>
        <p:nvSpPr>
          <p:cNvPr id="173" name="Google Shape;173;p30"/>
          <p:cNvSpPr txBox="1">
            <a:spLocks noGrp="1"/>
          </p:cNvSpPr>
          <p:nvPr>
            <p:ph type="body" idx="2"/>
          </p:nvPr>
        </p:nvSpPr>
        <p:spPr>
          <a:xfrm>
            <a:off x="1084734" y="1740322"/>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4" name="Google Shape;174;p30"/>
          <p:cNvSpPr txBox="1">
            <a:spLocks noGrp="1"/>
          </p:cNvSpPr>
          <p:nvPr>
            <p:ph type="body" idx="3"/>
          </p:nvPr>
        </p:nvSpPr>
        <p:spPr>
          <a:xfrm>
            <a:off x="1084734" y="2567316"/>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5" name="Google Shape;175;p30"/>
          <p:cNvSpPr txBox="1">
            <a:spLocks noGrp="1"/>
          </p:cNvSpPr>
          <p:nvPr>
            <p:ph type="body" idx="4"/>
          </p:nvPr>
        </p:nvSpPr>
        <p:spPr>
          <a:xfrm>
            <a:off x="1084734" y="2869875"/>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6" name="Google Shape;176;p30"/>
          <p:cNvSpPr txBox="1">
            <a:spLocks noGrp="1"/>
          </p:cNvSpPr>
          <p:nvPr>
            <p:ph type="body" idx="5"/>
          </p:nvPr>
        </p:nvSpPr>
        <p:spPr>
          <a:xfrm>
            <a:off x="1084734" y="3696869"/>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7" name="Google Shape;177;p30"/>
          <p:cNvSpPr txBox="1">
            <a:spLocks noGrp="1"/>
          </p:cNvSpPr>
          <p:nvPr>
            <p:ph type="body" idx="6"/>
          </p:nvPr>
        </p:nvSpPr>
        <p:spPr>
          <a:xfrm>
            <a:off x="1084734" y="3999428"/>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59427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25.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78"/>
        <p:cNvGrpSpPr/>
        <p:nvPr/>
      </p:nvGrpSpPr>
      <p:grpSpPr>
        <a:xfrm>
          <a:off x="0" y="0"/>
          <a:ext cx="0" cy="0"/>
          <a:chOff x="0" y="0"/>
          <a:chExt cx="0" cy="0"/>
        </a:xfrm>
      </p:grpSpPr>
      <p:pic>
        <p:nvPicPr>
          <p:cNvPr id="179" name="Google Shape;179;p31"/>
          <p:cNvPicPr preferRelativeResize="0"/>
          <p:nvPr/>
        </p:nvPicPr>
        <p:blipFill rotWithShape="1">
          <a:blip r:embed="rId2">
            <a:alphaModFix/>
          </a:blip>
          <a:srcRect/>
          <a:stretch/>
        </p:blipFill>
        <p:spPr>
          <a:xfrm>
            <a:off x="2" y="1"/>
            <a:ext cx="4498041" cy="4639520"/>
          </a:xfrm>
          <a:prstGeom prst="rect">
            <a:avLst/>
          </a:prstGeom>
          <a:noFill/>
          <a:ln>
            <a:noFill/>
          </a:ln>
        </p:spPr>
      </p:pic>
      <p:sp>
        <p:nvSpPr>
          <p:cNvPr id="180" name="Google Shape;180;p31"/>
          <p:cNvSpPr txBox="1">
            <a:spLocks noGrp="1"/>
          </p:cNvSpPr>
          <p:nvPr>
            <p:ph type="title"/>
          </p:nvPr>
        </p:nvSpPr>
        <p:spPr>
          <a:xfrm>
            <a:off x="5187491" y="1023947"/>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3000"/>
              <a:buFont typeface="Arial"/>
              <a:buNone/>
              <a:defRPr sz="225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81" name="Google Shape;181;p31"/>
          <p:cNvSpPr txBox="1">
            <a:spLocks noGrp="1"/>
          </p:cNvSpPr>
          <p:nvPr>
            <p:ph type="body" idx="1"/>
          </p:nvPr>
        </p:nvSpPr>
        <p:spPr>
          <a:xfrm>
            <a:off x="5187491" y="1897816"/>
            <a:ext cx="3856853" cy="1685534"/>
          </a:xfrm>
          <a:prstGeom prst="rect">
            <a:avLst/>
          </a:prstGeom>
          <a:noFill/>
          <a:ln>
            <a:noFill/>
          </a:ln>
        </p:spPr>
        <p:txBody>
          <a:bodyPr spcFirstLastPara="1" wrap="square" lIns="91425" tIns="45700" rIns="91425" bIns="45700" anchor="t" anchorCtr="0">
            <a:noAutofit/>
          </a:bodyPr>
          <a:lstStyle>
            <a:lvl1pPr marL="342900" marR="0" lvl="0" indent="-285750" algn="l" rtl="0">
              <a:lnSpc>
                <a:spcPct val="100000"/>
              </a:lnSpc>
              <a:spcBef>
                <a:spcPts val="0"/>
              </a:spcBef>
              <a:spcAft>
                <a:spcPts val="0"/>
              </a:spcAft>
              <a:buClr>
                <a:srgbClr val="595959"/>
              </a:buClr>
              <a:buSzPts val="2400"/>
              <a:buFont typeface="Arial"/>
              <a:buChar char="•"/>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82" name="Google Shape;182;p31"/>
          <p:cNvCxnSpPr/>
          <p:nvPr/>
        </p:nvCxnSpPr>
        <p:spPr>
          <a:xfrm>
            <a:off x="5253910" y="1789485"/>
            <a:ext cx="676532" cy="0"/>
          </a:xfrm>
          <a:prstGeom prst="straightConnector1">
            <a:avLst/>
          </a:prstGeom>
          <a:noFill/>
          <a:ln w="63500" cap="flat" cmpd="sng">
            <a:solidFill>
              <a:srgbClr val="00B0F0"/>
            </a:solidFill>
            <a:prstDash val="solid"/>
            <a:miter lim="800000"/>
            <a:headEnd type="none" w="sm" len="sm"/>
            <a:tailEnd type="none" w="sm" len="sm"/>
          </a:ln>
        </p:spPr>
      </p:cxnSp>
    </p:spTree>
    <p:extLst>
      <p:ext uri="{BB962C8B-B14F-4D97-AF65-F5344CB8AC3E}">
        <p14:creationId xmlns:p14="http://schemas.microsoft.com/office/powerpoint/2010/main" val="2513359465"/>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matchingName="1_Title">
  <p:cSld name="1_Title">
    <p:spTree>
      <p:nvGrpSpPr>
        <p:cNvPr id="1" name="Shape 183"/>
        <p:cNvGrpSpPr/>
        <p:nvPr/>
      </p:nvGrpSpPr>
      <p:grpSpPr>
        <a:xfrm>
          <a:off x="0" y="0"/>
          <a:ext cx="0" cy="0"/>
          <a:chOff x="0" y="0"/>
          <a:chExt cx="0" cy="0"/>
        </a:xfrm>
      </p:grpSpPr>
      <p:pic>
        <p:nvPicPr>
          <p:cNvPr id="184" name="Google Shape;184;p32"/>
          <p:cNvPicPr preferRelativeResize="0"/>
          <p:nvPr/>
        </p:nvPicPr>
        <p:blipFill rotWithShape="1">
          <a:blip r:embed="rId2">
            <a:alphaModFix/>
          </a:blip>
          <a:srcRect/>
          <a:stretch/>
        </p:blipFill>
        <p:spPr>
          <a:xfrm>
            <a:off x="0" y="0"/>
            <a:ext cx="5619233" cy="5143500"/>
          </a:xfrm>
          <a:prstGeom prst="rect">
            <a:avLst/>
          </a:prstGeom>
          <a:noFill/>
          <a:ln>
            <a:noFill/>
          </a:ln>
        </p:spPr>
      </p:pic>
      <p:sp>
        <p:nvSpPr>
          <p:cNvPr id="185" name="Google Shape;185;p32"/>
          <p:cNvSpPr/>
          <p:nvPr/>
        </p:nvSpPr>
        <p:spPr>
          <a:xfrm>
            <a:off x="3074961" y="0"/>
            <a:ext cx="6069039" cy="5156688"/>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86" name="Google Shape;186;p32"/>
          <p:cNvSpPr txBox="1">
            <a:spLocks noGrp="1"/>
          </p:cNvSpPr>
          <p:nvPr>
            <p:ph type="title"/>
          </p:nvPr>
        </p:nvSpPr>
        <p:spPr>
          <a:xfrm>
            <a:off x="4148159" y="2682421"/>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87" name="Google Shape;187;p32"/>
          <p:cNvSpPr txBox="1">
            <a:spLocks noGrp="1"/>
          </p:cNvSpPr>
          <p:nvPr>
            <p:ph type="body" idx="1"/>
          </p:nvPr>
        </p:nvSpPr>
        <p:spPr>
          <a:xfrm>
            <a:off x="4148159" y="3556291"/>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88" name="Google Shape;188;p32"/>
          <p:cNvCxnSpPr/>
          <p:nvPr/>
        </p:nvCxnSpPr>
        <p:spPr>
          <a:xfrm>
            <a:off x="4214578" y="3430375"/>
            <a:ext cx="676532" cy="0"/>
          </a:xfrm>
          <a:prstGeom prst="straightConnector1">
            <a:avLst/>
          </a:prstGeom>
          <a:noFill/>
          <a:ln w="63500" cap="flat" cmpd="sng">
            <a:solidFill>
              <a:srgbClr val="00B0F0"/>
            </a:solidFill>
            <a:prstDash val="solid"/>
            <a:miter lim="800000"/>
            <a:headEnd type="none" w="sm" len="sm"/>
            <a:tailEnd type="none" w="sm" len="sm"/>
          </a:ln>
        </p:spPr>
      </p:cxnSp>
      <p:sp>
        <p:nvSpPr>
          <p:cNvPr id="189" name="Google Shape;189;p32"/>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lt1"/>
                </a:solidFill>
                <a:latin typeface="Arial"/>
                <a:ea typeface="Arial"/>
                <a:cs typeface="Arial"/>
                <a:sym typeface="Arial"/>
              </a:rPr>
              <a:t>D2L Confidential   |   © 2019 D2L Corporation</a:t>
            </a:r>
            <a:endParaRPr sz="1050"/>
          </a:p>
        </p:txBody>
      </p:sp>
      <p:pic>
        <p:nvPicPr>
          <p:cNvPr id="190" name="Google Shape;190;p32"/>
          <p:cNvPicPr preferRelativeResize="0"/>
          <p:nvPr/>
        </p:nvPicPr>
        <p:blipFill rotWithShape="1">
          <a:blip r:embed="rId3">
            <a:alphaModFix/>
          </a:blip>
          <a:srcRect/>
          <a:stretch/>
        </p:blipFill>
        <p:spPr>
          <a:xfrm>
            <a:off x="8215311" y="0"/>
            <a:ext cx="928688" cy="5143500"/>
          </a:xfrm>
          <a:prstGeom prst="rect">
            <a:avLst/>
          </a:prstGeom>
          <a:noFill/>
          <a:ln>
            <a:noFill/>
          </a:ln>
        </p:spPr>
      </p:pic>
    </p:spTree>
    <p:extLst>
      <p:ext uri="{BB962C8B-B14F-4D97-AF65-F5344CB8AC3E}">
        <p14:creationId xmlns:p14="http://schemas.microsoft.com/office/powerpoint/2010/main" val="259101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27.xml><?xml version="1.0" encoding="utf-8"?>
<p:sldLayout xmlns:a="http://schemas.openxmlformats.org/drawingml/2006/main" xmlns:r="http://schemas.openxmlformats.org/officeDocument/2006/relationships" xmlns:p="http://schemas.openxmlformats.org/presentationml/2006/main" matchingName="5 Topics">
  <p:cSld name="5 Topics">
    <p:spTree>
      <p:nvGrpSpPr>
        <p:cNvPr id="1" name="Shape 191"/>
        <p:cNvGrpSpPr/>
        <p:nvPr/>
      </p:nvGrpSpPr>
      <p:grpSpPr>
        <a:xfrm>
          <a:off x="0" y="0"/>
          <a:ext cx="0" cy="0"/>
          <a:chOff x="0" y="0"/>
          <a:chExt cx="0" cy="0"/>
        </a:xfrm>
      </p:grpSpPr>
      <p:sp>
        <p:nvSpPr>
          <p:cNvPr id="192" name="Google Shape;192;p33"/>
          <p:cNvSpPr/>
          <p:nvPr/>
        </p:nvSpPr>
        <p:spPr>
          <a:xfrm rot="-5400000">
            <a:off x="1342857" y="2312949"/>
            <a:ext cx="2857016" cy="1674533"/>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193" name="Google Shape;193;p33"/>
          <p:cNvSpPr/>
          <p:nvPr/>
        </p:nvSpPr>
        <p:spPr>
          <a:xfrm rot="-5400000">
            <a:off x="3143493" y="2312949"/>
            <a:ext cx="2857016" cy="1674533"/>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194" name="Google Shape;194;p33"/>
          <p:cNvSpPr/>
          <p:nvPr/>
        </p:nvSpPr>
        <p:spPr>
          <a:xfrm rot="-5400000">
            <a:off x="4944129" y="2312949"/>
            <a:ext cx="2857016" cy="1674533"/>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195" name="Google Shape;195;p33"/>
          <p:cNvSpPr/>
          <p:nvPr/>
        </p:nvSpPr>
        <p:spPr>
          <a:xfrm rot="-5400000">
            <a:off x="6744764" y="2312949"/>
            <a:ext cx="2857016" cy="1674533"/>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196" name="Google Shape;196;p33"/>
          <p:cNvSpPr/>
          <p:nvPr/>
        </p:nvSpPr>
        <p:spPr>
          <a:xfrm rot="-5400000">
            <a:off x="-457779" y="2312949"/>
            <a:ext cx="2857016" cy="1674533"/>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197" name="Google Shape;197;p33"/>
          <p:cNvSpPr txBox="1">
            <a:spLocks noGrp="1"/>
          </p:cNvSpPr>
          <p:nvPr>
            <p:ph type="title"/>
          </p:nvPr>
        </p:nvSpPr>
        <p:spPr>
          <a:xfrm>
            <a:off x="628650" y="571501"/>
            <a:ext cx="7886700" cy="46599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98" name="Google Shape;198;p33"/>
          <p:cNvSpPr txBox="1">
            <a:spLocks noGrp="1"/>
          </p:cNvSpPr>
          <p:nvPr>
            <p:ph type="body" idx="1"/>
          </p:nvPr>
        </p:nvSpPr>
        <p:spPr>
          <a:xfrm>
            <a:off x="1481596" y="1120928"/>
            <a:ext cx="6180809" cy="311184"/>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99" name="Google Shape;199;p33"/>
          <p:cNvSpPr txBox="1">
            <a:spLocks noGrp="1"/>
          </p:cNvSpPr>
          <p:nvPr>
            <p:ph type="body" idx="2"/>
          </p:nvPr>
        </p:nvSpPr>
        <p:spPr>
          <a:xfrm>
            <a:off x="133461" y="3090079"/>
            <a:ext cx="1674534"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0" name="Google Shape;200;p33"/>
          <p:cNvSpPr txBox="1">
            <a:spLocks noGrp="1"/>
          </p:cNvSpPr>
          <p:nvPr>
            <p:ph type="body" idx="3"/>
          </p:nvPr>
        </p:nvSpPr>
        <p:spPr>
          <a:xfrm>
            <a:off x="133461" y="3539771"/>
            <a:ext cx="1674533"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1" name="Google Shape;201;p33"/>
          <p:cNvSpPr txBox="1">
            <a:spLocks noGrp="1"/>
          </p:cNvSpPr>
          <p:nvPr>
            <p:ph type="body" idx="4"/>
          </p:nvPr>
        </p:nvSpPr>
        <p:spPr>
          <a:xfrm>
            <a:off x="1938729" y="3090079"/>
            <a:ext cx="1674534"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2" name="Google Shape;202;p33"/>
          <p:cNvSpPr txBox="1">
            <a:spLocks noGrp="1"/>
          </p:cNvSpPr>
          <p:nvPr>
            <p:ph type="body" idx="5"/>
          </p:nvPr>
        </p:nvSpPr>
        <p:spPr>
          <a:xfrm>
            <a:off x="1938729" y="3539771"/>
            <a:ext cx="1674533"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3" name="Google Shape;203;p33"/>
          <p:cNvSpPr txBox="1">
            <a:spLocks noGrp="1"/>
          </p:cNvSpPr>
          <p:nvPr>
            <p:ph type="body" idx="6"/>
          </p:nvPr>
        </p:nvSpPr>
        <p:spPr>
          <a:xfrm>
            <a:off x="3733911" y="3090079"/>
            <a:ext cx="1674534"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4" name="Google Shape;204;p33"/>
          <p:cNvSpPr txBox="1">
            <a:spLocks noGrp="1"/>
          </p:cNvSpPr>
          <p:nvPr>
            <p:ph type="body" idx="7"/>
          </p:nvPr>
        </p:nvSpPr>
        <p:spPr>
          <a:xfrm>
            <a:off x="3733911" y="3539771"/>
            <a:ext cx="1674533"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5" name="Google Shape;205;p33"/>
          <p:cNvSpPr txBox="1">
            <a:spLocks noGrp="1"/>
          </p:cNvSpPr>
          <p:nvPr>
            <p:ph type="body" idx="8"/>
          </p:nvPr>
        </p:nvSpPr>
        <p:spPr>
          <a:xfrm>
            <a:off x="5539178" y="3090079"/>
            <a:ext cx="1674534"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6" name="Google Shape;206;p33"/>
          <p:cNvSpPr txBox="1">
            <a:spLocks noGrp="1"/>
          </p:cNvSpPr>
          <p:nvPr>
            <p:ph type="body" idx="9"/>
          </p:nvPr>
        </p:nvSpPr>
        <p:spPr>
          <a:xfrm>
            <a:off x="5539178" y="3539771"/>
            <a:ext cx="1674533"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7" name="Google Shape;207;p33"/>
          <p:cNvSpPr txBox="1">
            <a:spLocks noGrp="1"/>
          </p:cNvSpPr>
          <p:nvPr>
            <p:ph type="body" idx="13"/>
          </p:nvPr>
        </p:nvSpPr>
        <p:spPr>
          <a:xfrm>
            <a:off x="7334361" y="3090079"/>
            <a:ext cx="1674534"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8" name="Google Shape;208;p33"/>
          <p:cNvSpPr txBox="1">
            <a:spLocks noGrp="1"/>
          </p:cNvSpPr>
          <p:nvPr>
            <p:ph type="body" idx="14"/>
          </p:nvPr>
        </p:nvSpPr>
        <p:spPr>
          <a:xfrm>
            <a:off x="7334361" y="3539771"/>
            <a:ext cx="1674533"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39542124"/>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matchingName="4 Topics">
  <p:cSld name="4 Topics">
    <p:spTree>
      <p:nvGrpSpPr>
        <p:cNvPr id="1" name="Shape 209"/>
        <p:cNvGrpSpPr/>
        <p:nvPr/>
      </p:nvGrpSpPr>
      <p:grpSpPr>
        <a:xfrm>
          <a:off x="0" y="0"/>
          <a:ext cx="0" cy="0"/>
          <a:chOff x="0" y="0"/>
          <a:chExt cx="0" cy="0"/>
        </a:xfrm>
      </p:grpSpPr>
      <p:sp>
        <p:nvSpPr>
          <p:cNvPr id="210" name="Google Shape;210;p34"/>
          <p:cNvSpPr txBox="1">
            <a:spLocks noGrp="1"/>
          </p:cNvSpPr>
          <p:nvPr>
            <p:ph type="title"/>
          </p:nvPr>
        </p:nvSpPr>
        <p:spPr>
          <a:xfrm>
            <a:off x="628650" y="571501"/>
            <a:ext cx="7886700" cy="46599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11" name="Google Shape;211;p34"/>
          <p:cNvSpPr txBox="1">
            <a:spLocks noGrp="1"/>
          </p:cNvSpPr>
          <p:nvPr>
            <p:ph type="body" idx="1"/>
          </p:nvPr>
        </p:nvSpPr>
        <p:spPr>
          <a:xfrm>
            <a:off x="1481596" y="1120928"/>
            <a:ext cx="6180809" cy="311184"/>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12" name="Google Shape;212;p34"/>
          <p:cNvSpPr/>
          <p:nvPr/>
        </p:nvSpPr>
        <p:spPr>
          <a:xfrm rot="-5400000">
            <a:off x="-200286" y="2128286"/>
            <a:ext cx="2928008" cy="2079000"/>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13" name="Google Shape;213;p34"/>
          <p:cNvSpPr/>
          <p:nvPr/>
        </p:nvSpPr>
        <p:spPr>
          <a:xfrm rot="-5400000">
            <a:off x="2011305" y="2128285"/>
            <a:ext cx="2928006" cy="2079000"/>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14" name="Google Shape;214;p34"/>
          <p:cNvSpPr/>
          <p:nvPr/>
        </p:nvSpPr>
        <p:spPr>
          <a:xfrm rot="-5400000">
            <a:off x="4222894" y="2128286"/>
            <a:ext cx="2928008" cy="2079000"/>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15" name="Google Shape;215;p34"/>
          <p:cNvSpPr/>
          <p:nvPr/>
        </p:nvSpPr>
        <p:spPr>
          <a:xfrm rot="-5400000">
            <a:off x="6434487" y="2128284"/>
            <a:ext cx="2928005" cy="2079000"/>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16" name="Google Shape;216;p34"/>
          <p:cNvSpPr txBox="1">
            <a:spLocks noGrp="1"/>
          </p:cNvSpPr>
          <p:nvPr>
            <p:ph type="body" idx="2"/>
          </p:nvPr>
        </p:nvSpPr>
        <p:spPr>
          <a:xfrm>
            <a:off x="224216" y="3090079"/>
            <a:ext cx="2079000"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17" name="Google Shape;217;p34"/>
          <p:cNvSpPr txBox="1">
            <a:spLocks noGrp="1"/>
          </p:cNvSpPr>
          <p:nvPr>
            <p:ph type="body" idx="3"/>
          </p:nvPr>
        </p:nvSpPr>
        <p:spPr>
          <a:xfrm>
            <a:off x="224216" y="3559941"/>
            <a:ext cx="2078999"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18" name="Google Shape;218;p34"/>
          <p:cNvSpPr txBox="1">
            <a:spLocks noGrp="1"/>
          </p:cNvSpPr>
          <p:nvPr>
            <p:ph type="body" idx="4"/>
          </p:nvPr>
        </p:nvSpPr>
        <p:spPr>
          <a:xfrm>
            <a:off x="2435808" y="3090079"/>
            <a:ext cx="2079000"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19" name="Google Shape;219;p34"/>
          <p:cNvSpPr txBox="1">
            <a:spLocks noGrp="1"/>
          </p:cNvSpPr>
          <p:nvPr>
            <p:ph type="body" idx="5"/>
          </p:nvPr>
        </p:nvSpPr>
        <p:spPr>
          <a:xfrm>
            <a:off x="2435808" y="3559941"/>
            <a:ext cx="2078999"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0" name="Google Shape;220;p34"/>
          <p:cNvSpPr txBox="1">
            <a:spLocks noGrp="1"/>
          </p:cNvSpPr>
          <p:nvPr>
            <p:ph type="body" idx="6"/>
          </p:nvPr>
        </p:nvSpPr>
        <p:spPr>
          <a:xfrm>
            <a:off x="4647400" y="3090079"/>
            <a:ext cx="2079000"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1" name="Google Shape;221;p34"/>
          <p:cNvSpPr txBox="1">
            <a:spLocks noGrp="1"/>
          </p:cNvSpPr>
          <p:nvPr>
            <p:ph type="body" idx="7"/>
          </p:nvPr>
        </p:nvSpPr>
        <p:spPr>
          <a:xfrm>
            <a:off x="4647400" y="3559941"/>
            <a:ext cx="2078999"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2" name="Google Shape;222;p34"/>
          <p:cNvSpPr txBox="1">
            <a:spLocks noGrp="1"/>
          </p:cNvSpPr>
          <p:nvPr>
            <p:ph type="body" idx="8"/>
          </p:nvPr>
        </p:nvSpPr>
        <p:spPr>
          <a:xfrm>
            <a:off x="6858991" y="3090079"/>
            <a:ext cx="2079000"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3" name="Google Shape;223;p34"/>
          <p:cNvSpPr txBox="1">
            <a:spLocks noGrp="1"/>
          </p:cNvSpPr>
          <p:nvPr>
            <p:ph type="body" idx="9"/>
          </p:nvPr>
        </p:nvSpPr>
        <p:spPr>
          <a:xfrm>
            <a:off x="6858991" y="3559941"/>
            <a:ext cx="2078999"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361226330"/>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matchingName="3 Topics">
  <p:cSld name="3 Topics">
    <p:spTree>
      <p:nvGrpSpPr>
        <p:cNvPr id="1" name="Shape 224"/>
        <p:cNvGrpSpPr/>
        <p:nvPr/>
      </p:nvGrpSpPr>
      <p:grpSpPr>
        <a:xfrm>
          <a:off x="0" y="0"/>
          <a:ext cx="0" cy="0"/>
          <a:chOff x="0" y="0"/>
          <a:chExt cx="0" cy="0"/>
        </a:xfrm>
      </p:grpSpPr>
      <p:sp>
        <p:nvSpPr>
          <p:cNvPr id="225" name="Google Shape;225;p35"/>
          <p:cNvSpPr txBox="1">
            <a:spLocks noGrp="1"/>
          </p:cNvSpPr>
          <p:nvPr>
            <p:ph type="title"/>
          </p:nvPr>
        </p:nvSpPr>
        <p:spPr>
          <a:xfrm>
            <a:off x="628650" y="571501"/>
            <a:ext cx="7886700" cy="46599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26" name="Google Shape;226;p35"/>
          <p:cNvSpPr txBox="1">
            <a:spLocks noGrp="1"/>
          </p:cNvSpPr>
          <p:nvPr>
            <p:ph type="body" idx="1"/>
          </p:nvPr>
        </p:nvSpPr>
        <p:spPr>
          <a:xfrm>
            <a:off x="1481596" y="1120928"/>
            <a:ext cx="6180809" cy="465992"/>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7" name="Google Shape;227;p35"/>
          <p:cNvSpPr/>
          <p:nvPr/>
        </p:nvSpPr>
        <p:spPr>
          <a:xfrm rot="-5400000">
            <a:off x="6143944" y="1994893"/>
            <a:ext cx="2336509"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8" name="Google Shape;228;p35"/>
          <p:cNvSpPr/>
          <p:nvPr/>
        </p:nvSpPr>
        <p:spPr>
          <a:xfrm rot="-5400000">
            <a:off x="3403747" y="1989236"/>
            <a:ext cx="2336509"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9" name="Google Shape;229;p35"/>
          <p:cNvSpPr/>
          <p:nvPr/>
        </p:nvSpPr>
        <p:spPr>
          <a:xfrm rot="-5400000">
            <a:off x="659481" y="1989236"/>
            <a:ext cx="2336509"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30" name="Google Shape;230;p35"/>
          <p:cNvSpPr txBox="1">
            <a:spLocks noGrp="1"/>
          </p:cNvSpPr>
          <p:nvPr>
            <p:ph type="body" idx="2"/>
          </p:nvPr>
        </p:nvSpPr>
        <p:spPr>
          <a:xfrm>
            <a:off x="964226" y="3407040"/>
            <a:ext cx="1724025" cy="88703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31" name="Google Shape;231;p35"/>
          <p:cNvSpPr txBox="1">
            <a:spLocks noGrp="1"/>
          </p:cNvSpPr>
          <p:nvPr>
            <p:ph type="body" idx="3"/>
          </p:nvPr>
        </p:nvSpPr>
        <p:spPr>
          <a:xfrm>
            <a:off x="3707954" y="3407040"/>
            <a:ext cx="1724025" cy="88703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32" name="Google Shape;232;p35"/>
          <p:cNvSpPr txBox="1">
            <a:spLocks noGrp="1"/>
          </p:cNvSpPr>
          <p:nvPr>
            <p:ph type="body" idx="4"/>
          </p:nvPr>
        </p:nvSpPr>
        <p:spPr>
          <a:xfrm>
            <a:off x="6450185" y="3407040"/>
            <a:ext cx="1724025" cy="88703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2256201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FF6B70"/>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9393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0.xml><?xml version="1.0" encoding="utf-8"?>
<p:sldLayout xmlns:a="http://schemas.openxmlformats.org/drawingml/2006/main" xmlns:r="http://schemas.openxmlformats.org/officeDocument/2006/relationships" xmlns:p="http://schemas.openxmlformats.org/presentationml/2006/main" matchingName="3 Topics - V2">
  <p:cSld name="3 Topics - V2">
    <p:spTree>
      <p:nvGrpSpPr>
        <p:cNvPr id="1" name="Shape 233"/>
        <p:cNvGrpSpPr/>
        <p:nvPr/>
      </p:nvGrpSpPr>
      <p:grpSpPr>
        <a:xfrm>
          <a:off x="0" y="0"/>
          <a:ext cx="0" cy="0"/>
          <a:chOff x="0" y="0"/>
          <a:chExt cx="0" cy="0"/>
        </a:xfrm>
      </p:grpSpPr>
      <p:sp>
        <p:nvSpPr>
          <p:cNvPr id="234" name="Google Shape;234;p36"/>
          <p:cNvSpPr txBox="1">
            <a:spLocks noGrp="1"/>
          </p:cNvSpPr>
          <p:nvPr>
            <p:ph type="title"/>
          </p:nvPr>
        </p:nvSpPr>
        <p:spPr>
          <a:xfrm>
            <a:off x="628650" y="571501"/>
            <a:ext cx="7886700" cy="46599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35" name="Google Shape;235;p36"/>
          <p:cNvSpPr txBox="1">
            <a:spLocks noGrp="1"/>
          </p:cNvSpPr>
          <p:nvPr>
            <p:ph type="body" idx="1"/>
          </p:nvPr>
        </p:nvSpPr>
        <p:spPr>
          <a:xfrm>
            <a:off x="1481596" y="1120928"/>
            <a:ext cx="6180809" cy="465992"/>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36" name="Google Shape;236;p36"/>
          <p:cNvSpPr/>
          <p:nvPr/>
        </p:nvSpPr>
        <p:spPr>
          <a:xfrm rot="-5400000">
            <a:off x="6282331" y="2193731"/>
            <a:ext cx="2059739"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7" name="Google Shape;237;p36"/>
          <p:cNvSpPr/>
          <p:nvPr/>
        </p:nvSpPr>
        <p:spPr>
          <a:xfrm rot="-5400000">
            <a:off x="3542135" y="2188076"/>
            <a:ext cx="2059737"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8" name="Google Shape;238;p36"/>
          <p:cNvSpPr/>
          <p:nvPr/>
        </p:nvSpPr>
        <p:spPr>
          <a:xfrm rot="-5400000">
            <a:off x="797869" y="2188076"/>
            <a:ext cx="2059736"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39" name="Google Shape;239;p36"/>
          <p:cNvSpPr txBox="1">
            <a:spLocks noGrp="1"/>
          </p:cNvSpPr>
          <p:nvPr>
            <p:ph type="body" idx="2"/>
          </p:nvPr>
        </p:nvSpPr>
        <p:spPr>
          <a:xfrm>
            <a:off x="964228" y="3665521"/>
            <a:ext cx="1724025" cy="61250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0" name="Google Shape;240;p36"/>
          <p:cNvSpPr txBox="1">
            <a:spLocks noGrp="1"/>
          </p:cNvSpPr>
          <p:nvPr>
            <p:ph type="body" idx="3"/>
          </p:nvPr>
        </p:nvSpPr>
        <p:spPr>
          <a:xfrm>
            <a:off x="3707956" y="3665521"/>
            <a:ext cx="1724025" cy="61250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1" name="Google Shape;241;p36"/>
          <p:cNvSpPr txBox="1">
            <a:spLocks noGrp="1"/>
          </p:cNvSpPr>
          <p:nvPr>
            <p:ph type="body" idx="4"/>
          </p:nvPr>
        </p:nvSpPr>
        <p:spPr>
          <a:xfrm>
            <a:off x="6450187" y="3665521"/>
            <a:ext cx="1724025" cy="61250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777320794"/>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matchingName="Icon Diagram">
  <p:cSld name="Icon Diagram">
    <p:spTree>
      <p:nvGrpSpPr>
        <p:cNvPr id="1" name="Shape 242"/>
        <p:cNvGrpSpPr/>
        <p:nvPr/>
      </p:nvGrpSpPr>
      <p:grpSpPr>
        <a:xfrm>
          <a:off x="0" y="0"/>
          <a:ext cx="0" cy="0"/>
          <a:chOff x="0" y="0"/>
          <a:chExt cx="0" cy="0"/>
        </a:xfrm>
      </p:grpSpPr>
      <p:sp>
        <p:nvSpPr>
          <p:cNvPr id="243" name="Google Shape;243;p37"/>
          <p:cNvSpPr txBox="1">
            <a:spLocks noGrp="1"/>
          </p:cNvSpPr>
          <p:nvPr>
            <p:ph type="title"/>
          </p:nvPr>
        </p:nvSpPr>
        <p:spPr>
          <a:xfrm>
            <a:off x="628650" y="571501"/>
            <a:ext cx="7886700" cy="46599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44" name="Google Shape;244;p37"/>
          <p:cNvSpPr txBox="1">
            <a:spLocks noGrp="1"/>
          </p:cNvSpPr>
          <p:nvPr>
            <p:ph type="body" idx="1"/>
          </p:nvPr>
        </p:nvSpPr>
        <p:spPr>
          <a:xfrm>
            <a:off x="4745016" y="1548076"/>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600"/>
              <a:buFont typeface="Arial"/>
              <a:buNone/>
              <a:defRPr sz="1200" b="1"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5" name="Google Shape;245;p37"/>
          <p:cNvSpPr/>
          <p:nvPr/>
        </p:nvSpPr>
        <p:spPr>
          <a:xfrm>
            <a:off x="975500" y="1441077"/>
            <a:ext cx="2322000" cy="2599836"/>
          </a:xfrm>
          <a:prstGeom prst="arc">
            <a:avLst>
              <a:gd name="adj1" fmla="val 16928931"/>
              <a:gd name="adj2" fmla="val 4734098"/>
            </a:avLst>
          </a:prstGeom>
          <a:noFill/>
          <a:ln w="44450" cap="flat" cmpd="sng">
            <a:solidFill>
              <a:srgbClr val="D8D8D8"/>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dk1"/>
              </a:solidFill>
              <a:latin typeface="Arial"/>
              <a:ea typeface="Arial"/>
              <a:cs typeface="Arial"/>
              <a:sym typeface="Arial"/>
            </a:endParaRPr>
          </a:p>
        </p:txBody>
      </p:sp>
      <p:sp>
        <p:nvSpPr>
          <p:cNvPr id="246" name="Google Shape;246;p37"/>
          <p:cNvSpPr txBox="1">
            <a:spLocks noGrp="1"/>
          </p:cNvSpPr>
          <p:nvPr>
            <p:ph type="body" idx="2"/>
          </p:nvPr>
        </p:nvSpPr>
        <p:spPr>
          <a:xfrm>
            <a:off x="4745016" y="1763883"/>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7" name="Google Shape;247;p37"/>
          <p:cNvSpPr txBox="1">
            <a:spLocks noGrp="1"/>
          </p:cNvSpPr>
          <p:nvPr>
            <p:ph type="body" idx="3"/>
          </p:nvPr>
        </p:nvSpPr>
        <p:spPr>
          <a:xfrm>
            <a:off x="4745016" y="2509333"/>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600"/>
              <a:buFont typeface="Arial"/>
              <a:buNone/>
              <a:defRPr sz="1200" b="1"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8" name="Google Shape;248;p37"/>
          <p:cNvSpPr txBox="1">
            <a:spLocks noGrp="1"/>
          </p:cNvSpPr>
          <p:nvPr>
            <p:ph type="body" idx="4"/>
          </p:nvPr>
        </p:nvSpPr>
        <p:spPr>
          <a:xfrm>
            <a:off x="4745016" y="2725140"/>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9" name="Google Shape;249;p37"/>
          <p:cNvSpPr txBox="1">
            <a:spLocks noGrp="1"/>
          </p:cNvSpPr>
          <p:nvPr>
            <p:ph type="body" idx="5"/>
          </p:nvPr>
        </p:nvSpPr>
        <p:spPr>
          <a:xfrm>
            <a:off x="4745016" y="3467485"/>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600"/>
              <a:buFont typeface="Arial"/>
              <a:buNone/>
              <a:defRPr sz="1200" b="1"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50" name="Google Shape;250;p37"/>
          <p:cNvSpPr txBox="1">
            <a:spLocks noGrp="1"/>
          </p:cNvSpPr>
          <p:nvPr>
            <p:ph type="body" idx="6"/>
          </p:nvPr>
        </p:nvSpPr>
        <p:spPr>
          <a:xfrm>
            <a:off x="4745016" y="3683291"/>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938606464"/>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matchingName="Timeline">
  <p:cSld name="Timeline">
    <p:spTree>
      <p:nvGrpSpPr>
        <p:cNvPr id="1" name="Shape 251"/>
        <p:cNvGrpSpPr/>
        <p:nvPr/>
      </p:nvGrpSpPr>
      <p:grpSpPr>
        <a:xfrm>
          <a:off x="0" y="0"/>
          <a:ext cx="0" cy="0"/>
          <a:chOff x="0" y="0"/>
          <a:chExt cx="0" cy="0"/>
        </a:xfrm>
      </p:grpSpPr>
      <p:sp>
        <p:nvSpPr>
          <p:cNvPr id="252" name="Google Shape;252;p38"/>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53" name="Google Shape;253;p38"/>
          <p:cNvSpPr/>
          <p:nvPr/>
        </p:nvSpPr>
        <p:spPr>
          <a:xfrm>
            <a:off x="2152089" y="2995015"/>
            <a:ext cx="1619218" cy="226505"/>
          </a:xfrm>
          <a:prstGeom prst="chevron">
            <a:avLst>
              <a:gd name="adj" fmla="val 50000"/>
            </a:avLst>
          </a:prstGeom>
          <a:solidFill>
            <a:srgbClr val="FFBA59"/>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2699">
              <a:solidFill>
                <a:srgbClr val="32075B"/>
              </a:solidFill>
              <a:latin typeface="Arial"/>
              <a:ea typeface="Arial"/>
              <a:cs typeface="Arial"/>
              <a:sym typeface="Arial"/>
            </a:endParaRPr>
          </a:p>
        </p:txBody>
      </p:sp>
      <p:sp>
        <p:nvSpPr>
          <p:cNvPr id="254" name="Google Shape;254;p38"/>
          <p:cNvSpPr/>
          <p:nvPr/>
        </p:nvSpPr>
        <p:spPr>
          <a:xfrm>
            <a:off x="549761" y="2995015"/>
            <a:ext cx="1619218" cy="226505"/>
          </a:xfrm>
          <a:prstGeom prst="chevron">
            <a:avLst>
              <a:gd name="adj" fmla="val 50000"/>
            </a:avLst>
          </a:prstGeom>
          <a:solidFill>
            <a:srgbClr val="FF6B70"/>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2699">
              <a:solidFill>
                <a:srgbClr val="32075B"/>
              </a:solidFill>
              <a:latin typeface="Arial"/>
              <a:ea typeface="Arial"/>
              <a:cs typeface="Arial"/>
              <a:sym typeface="Arial"/>
            </a:endParaRPr>
          </a:p>
        </p:txBody>
      </p:sp>
      <p:grpSp>
        <p:nvGrpSpPr>
          <p:cNvPr id="255" name="Google Shape;255;p38"/>
          <p:cNvGrpSpPr/>
          <p:nvPr/>
        </p:nvGrpSpPr>
        <p:grpSpPr>
          <a:xfrm rot="10800000">
            <a:off x="2918513" y="2248030"/>
            <a:ext cx="86371" cy="903422"/>
            <a:chOff x="1672060" y="3475613"/>
            <a:chExt cx="115176" cy="1204719"/>
          </a:xfrm>
        </p:grpSpPr>
        <p:cxnSp>
          <p:nvCxnSpPr>
            <p:cNvPr id="256" name="Google Shape;256;p38"/>
            <p:cNvCxnSpPr/>
            <p:nvPr/>
          </p:nvCxnSpPr>
          <p:spPr>
            <a:xfrm>
              <a:off x="1729648" y="3537332"/>
              <a:ext cx="0" cy="1143000"/>
            </a:xfrm>
            <a:prstGeom prst="straightConnector1">
              <a:avLst/>
            </a:prstGeom>
            <a:noFill/>
            <a:ln w="28575" cap="flat" cmpd="sng">
              <a:solidFill>
                <a:srgbClr val="FFBA59"/>
              </a:solidFill>
              <a:prstDash val="solid"/>
              <a:miter lim="800000"/>
              <a:headEnd type="oval" w="med" len="med"/>
              <a:tailEnd type="oval" w="med" len="med"/>
            </a:ln>
          </p:spPr>
        </p:cxnSp>
        <p:sp>
          <p:nvSpPr>
            <p:cNvPr id="257" name="Google Shape;257;p38"/>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FFFFFF"/>
                </a:solidFill>
                <a:latin typeface="Arial"/>
                <a:ea typeface="Arial"/>
                <a:cs typeface="Arial"/>
                <a:sym typeface="Arial"/>
              </a:endParaRPr>
            </a:p>
          </p:txBody>
        </p:sp>
      </p:grpSp>
      <p:sp>
        <p:nvSpPr>
          <p:cNvPr id="258" name="Google Shape;258;p38"/>
          <p:cNvSpPr/>
          <p:nvPr/>
        </p:nvSpPr>
        <p:spPr>
          <a:xfrm>
            <a:off x="3754417" y="2995015"/>
            <a:ext cx="1619218" cy="226505"/>
          </a:xfrm>
          <a:prstGeom prst="chevron">
            <a:avLst>
              <a:gd name="adj" fmla="val 50000"/>
            </a:avLst>
          </a:prstGeom>
          <a:solidFill>
            <a:srgbClr val="8CCD5A"/>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2699">
              <a:solidFill>
                <a:srgbClr val="32075B"/>
              </a:solidFill>
              <a:latin typeface="Arial"/>
              <a:ea typeface="Arial"/>
              <a:cs typeface="Arial"/>
              <a:sym typeface="Arial"/>
            </a:endParaRPr>
          </a:p>
        </p:txBody>
      </p:sp>
      <p:sp>
        <p:nvSpPr>
          <p:cNvPr id="259" name="Google Shape;259;p38"/>
          <p:cNvSpPr/>
          <p:nvPr/>
        </p:nvSpPr>
        <p:spPr>
          <a:xfrm>
            <a:off x="5356745" y="2995015"/>
            <a:ext cx="1619218" cy="226505"/>
          </a:xfrm>
          <a:prstGeom prst="chevron">
            <a:avLst>
              <a:gd name="adj" fmla="val 50000"/>
            </a:avLst>
          </a:prstGeom>
          <a:solidFill>
            <a:srgbClr val="29A6FF"/>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2699">
              <a:solidFill>
                <a:srgbClr val="32075B"/>
              </a:solidFill>
              <a:latin typeface="Arial"/>
              <a:ea typeface="Arial"/>
              <a:cs typeface="Arial"/>
              <a:sym typeface="Arial"/>
            </a:endParaRPr>
          </a:p>
        </p:txBody>
      </p:sp>
      <p:sp>
        <p:nvSpPr>
          <p:cNvPr id="260" name="Google Shape;260;p38"/>
          <p:cNvSpPr/>
          <p:nvPr/>
        </p:nvSpPr>
        <p:spPr>
          <a:xfrm>
            <a:off x="6959073" y="2995015"/>
            <a:ext cx="1619218" cy="226505"/>
          </a:xfrm>
          <a:prstGeom prst="chevron">
            <a:avLst>
              <a:gd name="adj" fmla="val 50000"/>
            </a:avLst>
          </a:prstGeom>
          <a:solidFill>
            <a:srgbClr val="AEA2FF"/>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2699">
              <a:solidFill>
                <a:srgbClr val="32075B"/>
              </a:solidFill>
              <a:latin typeface="Arial"/>
              <a:ea typeface="Arial"/>
              <a:cs typeface="Arial"/>
              <a:sym typeface="Arial"/>
            </a:endParaRPr>
          </a:p>
        </p:txBody>
      </p:sp>
      <p:grpSp>
        <p:nvGrpSpPr>
          <p:cNvPr id="261" name="Google Shape;261;p38"/>
          <p:cNvGrpSpPr/>
          <p:nvPr/>
        </p:nvGrpSpPr>
        <p:grpSpPr>
          <a:xfrm rot="10800000">
            <a:off x="1307740" y="2248030"/>
            <a:ext cx="86371" cy="903422"/>
            <a:chOff x="1672060" y="3475613"/>
            <a:chExt cx="115176" cy="1204719"/>
          </a:xfrm>
        </p:grpSpPr>
        <p:cxnSp>
          <p:nvCxnSpPr>
            <p:cNvPr id="262" name="Google Shape;262;p38"/>
            <p:cNvCxnSpPr/>
            <p:nvPr/>
          </p:nvCxnSpPr>
          <p:spPr>
            <a:xfrm>
              <a:off x="1729648" y="3537332"/>
              <a:ext cx="0" cy="1143000"/>
            </a:xfrm>
            <a:prstGeom prst="straightConnector1">
              <a:avLst/>
            </a:prstGeom>
            <a:noFill/>
            <a:ln w="28575" cap="flat" cmpd="sng">
              <a:solidFill>
                <a:srgbClr val="FF6B70"/>
              </a:solidFill>
              <a:prstDash val="solid"/>
              <a:miter lim="800000"/>
              <a:headEnd type="oval" w="med" len="med"/>
              <a:tailEnd type="oval" w="med" len="med"/>
            </a:ln>
          </p:spPr>
        </p:cxnSp>
        <p:sp>
          <p:nvSpPr>
            <p:cNvPr id="263" name="Google Shape;263;p38"/>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FFFFFF"/>
                </a:solidFill>
                <a:latin typeface="Arial"/>
                <a:ea typeface="Arial"/>
                <a:cs typeface="Arial"/>
                <a:sym typeface="Arial"/>
              </a:endParaRPr>
            </a:p>
          </p:txBody>
        </p:sp>
      </p:grpSp>
      <p:grpSp>
        <p:nvGrpSpPr>
          <p:cNvPr id="264" name="Google Shape;264;p38"/>
          <p:cNvGrpSpPr/>
          <p:nvPr/>
        </p:nvGrpSpPr>
        <p:grpSpPr>
          <a:xfrm rot="10800000">
            <a:off x="4521709" y="2248030"/>
            <a:ext cx="86371" cy="903422"/>
            <a:chOff x="1672060" y="3475613"/>
            <a:chExt cx="115176" cy="1204719"/>
          </a:xfrm>
        </p:grpSpPr>
        <p:cxnSp>
          <p:nvCxnSpPr>
            <p:cNvPr id="265" name="Google Shape;265;p38"/>
            <p:cNvCxnSpPr/>
            <p:nvPr/>
          </p:nvCxnSpPr>
          <p:spPr>
            <a:xfrm>
              <a:off x="1729648" y="3537332"/>
              <a:ext cx="0" cy="1143000"/>
            </a:xfrm>
            <a:prstGeom prst="straightConnector1">
              <a:avLst/>
            </a:prstGeom>
            <a:noFill/>
            <a:ln w="28575" cap="flat" cmpd="sng">
              <a:solidFill>
                <a:srgbClr val="8CCD5A"/>
              </a:solidFill>
              <a:prstDash val="solid"/>
              <a:miter lim="800000"/>
              <a:headEnd type="oval" w="med" len="med"/>
              <a:tailEnd type="oval" w="med" len="med"/>
            </a:ln>
          </p:spPr>
        </p:cxnSp>
        <p:sp>
          <p:nvSpPr>
            <p:cNvPr id="266" name="Google Shape;266;p38"/>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FFFFFF"/>
                </a:solidFill>
                <a:latin typeface="Arial"/>
                <a:ea typeface="Arial"/>
                <a:cs typeface="Arial"/>
                <a:sym typeface="Arial"/>
              </a:endParaRPr>
            </a:p>
          </p:txBody>
        </p:sp>
      </p:grpSp>
      <p:grpSp>
        <p:nvGrpSpPr>
          <p:cNvPr id="267" name="Google Shape;267;p38"/>
          <p:cNvGrpSpPr/>
          <p:nvPr/>
        </p:nvGrpSpPr>
        <p:grpSpPr>
          <a:xfrm rot="10800000">
            <a:off x="6131613" y="2248030"/>
            <a:ext cx="86371" cy="903422"/>
            <a:chOff x="1672060" y="3475613"/>
            <a:chExt cx="115176" cy="1204719"/>
          </a:xfrm>
        </p:grpSpPr>
        <p:cxnSp>
          <p:nvCxnSpPr>
            <p:cNvPr id="268" name="Google Shape;268;p38"/>
            <p:cNvCxnSpPr/>
            <p:nvPr/>
          </p:nvCxnSpPr>
          <p:spPr>
            <a:xfrm>
              <a:off x="1729648" y="3537332"/>
              <a:ext cx="0" cy="1143000"/>
            </a:xfrm>
            <a:prstGeom prst="straightConnector1">
              <a:avLst/>
            </a:prstGeom>
            <a:noFill/>
            <a:ln w="28575" cap="flat" cmpd="sng">
              <a:solidFill>
                <a:srgbClr val="29A6FF"/>
              </a:solidFill>
              <a:prstDash val="solid"/>
              <a:miter lim="800000"/>
              <a:headEnd type="oval" w="med" len="med"/>
              <a:tailEnd type="oval" w="med" len="med"/>
            </a:ln>
          </p:spPr>
        </p:cxnSp>
        <p:sp>
          <p:nvSpPr>
            <p:cNvPr id="269" name="Google Shape;269;p38"/>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FFFFFF"/>
                </a:solidFill>
                <a:latin typeface="Arial"/>
                <a:ea typeface="Arial"/>
                <a:cs typeface="Arial"/>
                <a:sym typeface="Arial"/>
              </a:endParaRPr>
            </a:p>
          </p:txBody>
        </p:sp>
      </p:grpSp>
      <p:grpSp>
        <p:nvGrpSpPr>
          <p:cNvPr id="270" name="Google Shape;270;p38"/>
          <p:cNvGrpSpPr/>
          <p:nvPr/>
        </p:nvGrpSpPr>
        <p:grpSpPr>
          <a:xfrm rot="10800000">
            <a:off x="7734762" y="2248030"/>
            <a:ext cx="86371" cy="903422"/>
            <a:chOff x="1672060" y="3475613"/>
            <a:chExt cx="115176" cy="1204719"/>
          </a:xfrm>
        </p:grpSpPr>
        <p:cxnSp>
          <p:nvCxnSpPr>
            <p:cNvPr id="271" name="Google Shape;271;p38"/>
            <p:cNvCxnSpPr/>
            <p:nvPr/>
          </p:nvCxnSpPr>
          <p:spPr>
            <a:xfrm>
              <a:off x="1729648" y="3537332"/>
              <a:ext cx="0" cy="1143000"/>
            </a:xfrm>
            <a:prstGeom prst="straightConnector1">
              <a:avLst/>
            </a:prstGeom>
            <a:noFill/>
            <a:ln w="28575" cap="flat" cmpd="sng">
              <a:solidFill>
                <a:srgbClr val="AEA2FF"/>
              </a:solidFill>
              <a:prstDash val="solid"/>
              <a:miter lim="800000"/>
              <a:headEnd type="oval" w="med" len="med"/>
              <a:tailEnd type="oval" w="med" len="med"/>
            </a:ln>
          </p:spPr>
        </p:cxnSp>
        <p:sp>
          <p:nvSpPr>
            <p:cNvPr id="272" name="Google Shape;272;p38"/>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FFFFFF"/>
                </a:solidFill>
                <a:latin typeface="Arial"/>
                <a:ea typeface="Arial"/>
                <a:cs typeface="Arial"/>
                <a:sym typeface="Arial"/>
              </a:endParaRPr>
            </a:p>
          </p:txBody>
        </p:sp>
      </p:grpSp>
      <p:sp>
        <p:nvSpPr>
          <p:cNvPr id="273" name="Google Shape;273;p38"/>
          <p:cNvSpPr txBox="1">
            <a:spLocks noGrp="1"/>
          </p:cNvSpPr>
          <p:nvPr>
            <p:ph type="body" idx="1"/>
          </p:nvPr>
        </p:nvSpPr>
        <p:spPr>
          <a:xfrm>
            <a:off x="638635" y="1483281"/>
            <a:ext cx="1424578" cy="391258"/>
          </a:xfrm>
          <a:prstGeom prst="rect">
            <a:avLst/>
          </a:prstGeom>
          <a:noFill/>
          <a:ln>
            <a:noFill/>
          </a:ln>
        </p:spPr>
        <p:txBody>
          <a:bodyPr spcFirstLastPara="1" wrap="square" lIns="91425" tIns="45700" rIns="91425" bIns="45700" anchor="b" anchorCtr="0">
            <a:noAutofit/>
          </a:bodyPr>
          <a:lstStyle>
            <a:lvl1pPr marL="342900" marR="0" lvl="0" indent="-171450" algn="ctr"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4" name="Google Shape;274;p38"/>
          <p:cNvSpPr txBox="1">
            <a:spLocks noGrp="1"/>
          </p:cNvSpPr>
          <p:nvPr>
            <p:ph type="body" idx="2"/>
          </p:nvPr>
        </p:nvSpPr>
        <p:spPr>
          <a:xfrm>
            <a:off x="2249409" y="1483281"/>
            <a:ext cx="1424578" cy="391258"/>
          </a:xfrm>
          <a:prstGeom prst="rect">
            <a:avLst/>
          </a:prstGeom>
          <a:noFill/>
          <a:ln>
            <a:noFill/>
          </a:ln>
        </p:spPr>
        <p:txBody>
          <a:bodyPr spcFirstLastPara="1" wrap="square" lIns="91425" tIns="45700" rIns="91425" bIns="45700" anchor="b" anchorCtr="0">
            <a:noAutofit/>
          </a:bodyPr>
          <a:lstStyle>
            <a:lvl1pPr marL="342900" marR="0" lvl="0" indent="-171450" algn="ctr"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5" name="Google Shape;275;p38"/>
          <p:cNvSpPr txBox="1">
            <a:spLocks noGrp="1"/>
          </p:cNvSpPr>
          <p:nvPr>
            <p:ph type="body" idx="3"/>
          </p:nvPr>
        </p:nvSpPr>
        <p:spPr>
          <a:xfrm>
            <a:off x="3848502" y="1483281"/>
            <a:ext cx="1424578" cy="391258"/>
          </a:xfrm>
          <a:prstGeom prst="rect">
            <a:avLst/>
          </a:prstGeom>
          <a:noFill/>
          <a:ln>
            <a:noFill/>
          </a:ln>
        </p:spPr>
        <p:txBody>
          <a:bodyPr spcFirstLastPara="1" wrap="square" lIns="91425" tIns="45700" rIns="91425" bIns="45700" anchor="b" anchorCtr="0">
            <a:noAutofit/>
          </a:bodyPr>
          <a:lstStyle>
            <a:lvl1pPr marL="342900" marR="0" lvl="0" indent="-171450" algn="ctr"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6" name="Google Shape;276;p38"/>
          <p:cNvSpPr txBox="1">
            <a:spLocks noGrp="1"/>
          </p:cNvSpPr>
          <p:nvPr>
            <p:ph type="body" idx="4"/>
          </p:nvPr>
        </p:nvSpPr>
        <p:spPr>
          <a:xfrm>
            <a:off x="5459595" y="1483281"/>
            <a:ext cx="1424578" cy="391258"/>
          </a:xfrm>
          <a:prstGeom prst="rect">
            <a:avLst/>
          </a:prstGeom>
          <a:noFill/>
          <a:ln>
            <a:noFill/>
          </a:ln>
        </p:spPr>
        <p:txBody>
          <a:bodyPr spcFirstLastPara="1" wrap="square" lIns="91425" tIns="45700" rIns="91425" bIns="45700" anchor="b" anchorCtr="0">
            <a:noAutofit/>
          </a:bodyPr>
          <a:lstStyle>
            <a:lvl1pPr marL="342900" marR="0" lvl="0" indent="-171450" algn="ctr"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7" name="Google Shape;277;p38"/>
          <p:cNvSpPr txBox="1">
            <a:spLocks noGrp="1"/>
          </p:cNvSpPr>
          <p:nvPr>
            <p:ph type="body" idx="5"/>
          </p:nvPr>
        </p:nvSpPr>
        <p:spPr>
          <a:xfrm>
            <a:off x="7064836" y="1483281"/>
            <a:ext cx="1424578" cy="391258"/>
          </a:xfrm>
          <a:prstGeom prst="rect">
            <a:avLst/>
          </a:prstGeom>
          <a:noFill/>
          <a:ln>
            <a:noFill/>
          </a:ln>
        </p:spPr>
        <p:txBody>
          <a:bodyPr spcFirstLastPara="1" wrap="square" lIns="91425" tIns="45700" rIns="91425" bIns="45700" anchor="b" anchorCtr="0">
            <a:noAutofit/>
          </a:bodyPr>
          <a:lstStyle>
            <a:lvl1pPr marL="342900" marR="0" lvl="0" indent="-171450" algn="ctr"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8" name="Google Shape;278;p38"/>
          <p:cNvSpPr txBox="1">
            <a:spLocks noGrp="1"/>
          </p:cNvSpPr>
          <p:nvPr>
            <p:ph type="body" idx="6"/>
          </p:nvPr>
        </p:nvSpPr>
        <p:spPr>
          <a:xfrm>
            <a:off x="638635" y="3333896"/>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9" name="Google Shape;279;p38"/>
          <p:cNvSpPr txBox="1">
            <a:spLocks noGrp="1"/>
          </p:cNvSpPr>
          <p:nvPr>
            <p:ph type="body" idx="7"/>
          </p:nvPr>
        </p:nvSpPr>
        <p:spPr>
          <a:xfrm>
            <a:off x="638635" y="3744841"/>
            <a:ext cx="1424578" cy="39125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0" name="Google Shape;280;p38"/>
          <p:cNvSpPr txBox="1">
            <a:spLocks noGrp="1"/>
          </p:cNvSpPr>
          <p:nvPr>
            <p:ph type="body" idx="8"/>
          </p:nvPr>
        </p:nvSpPr>
        <p:spPr>
          <a:xfrm>
            <a:off x="2249409" y="3333896"/>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1" name="Google Shape;281;p38"/>
          <p:cNvSpPr txBox="1">
            <a:spLocks noGrp="1"/>
          </p:cNvSpPr>
          <p:nvPr>
            <p:ph type="body" idx="9"/>
          </p:nvPr>
        </p:nvSpPr>
        <p:spPr>
          <a:xfrm>
            <a:off x="2249409" y="3744841"/>
            <a:ext cx="1424578" cy="39125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2" name="Google Shape;282;p38"/>
          <p:cNvSpPr txBox="1">
            <a:spLocks noGrp="1"/>
          </p:cNvSpPr>
          <p:nvPr>
            <p:ph type="body" idx="13"/>
          </p:nvPr>
        </p:nvSpPr>
        <p:spPr>
          <a:xfrm>
            <a:off x="3852605" y="3333896"/>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3" name="Google Shape;283;p38"/>
          <p:cNvSpPr txBox="1">
            <a:spLocks noGrp="1"/>
          </p:cNvSpPr>
          <p:nvPr>
            <p:ph type="body" idx="14"/>
          </p:nvPr>
        </p:nvSpPr>
        <p:spPr>
          <a:xfrm>
            <a:off x="3852605" y="3744841"/>
            <a:ext cx="1424578" cy="39125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4" name="Google Shape;284;p38"/>
          <p:cNvSpPr txBox="1">
            <a:spLocks noGrp="1"/>
          </p:cNvSpPr>
          <p:nvPr>
            <p:ph type="body" idx="15"/>
          </p:nvPr>
        </p:nvSpPr>
        <p:spPr>
          <a:xfrm>
            <a:off x="5455801" y="3333896"/>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5" name="Google Shape;285;p38"/>
          <p:cNvSpPr txBox="1">
            <a:spLocks noGrp="1"/>
          </p:cNvSpPr>
          <p:nvPr>
            <p:ph type="body" idx="16"/>
          </p:nvPr>
        </p:nvSpPr>
        <p:spPr>
          <a:xfrm>
            <a:off x="5455801" y="3744841"/>
            <a:ext cx="1424578" cy="39125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6" name="Google Shape;286;p38"/>
          <p:cNvSpPr txBox="1">
            <a:spLocks noGrp="1"/>
          </p:cNvSpPr>
          <p:nvPr>
            <p:ph type="body" idx="17"/>
          </p:nvPr>
        </p:nvSpPr>
        <p:spPr>
          <a:xfrm>
            <a:off x="7065659" y="3333896"/>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7" name="Google Shape;287;p38"/>
          <p:cNvSpPr txBox="1">
            <a:spLocks noGrp="1"/>
          </p:cNvSpPr>
          <p:nvPr>
            <p:ph type="body" idx="18"/>
          </p:nvPr>
        </p:nvSpPr>
        <p:spPr>
          <a:xfrm>
            <a:off x="7065659" y="3744841"/>
            <a:ext cx="1424578" cy="39125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446926354"/>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matchingName="Generic Content with Icons">
  <p:cSld name="Generic Content with Icons">
    <p:spTree>
      <p:nvGrpSpPr>
        <p:cNvPr id="1" name="Shape 288"/>
        <p:cNvGrpSpPr/>
        <p:nvPr/>
      </p:nvGrpSpPr>
      <p:grpSpPr>
        <a:xfrm>
          <a:off x="0" y="0"/>
          <a:ext cx="0" cy="0"/>
          <a:chOff x="0" y="0"/>
          <a:chExt cx="0" cy="0"/>
        </a:xfrm>
      </p:grpSpPr>
      <p:pic>
        <p:nvPicPr>
          <p:cNvPr id="289" name="Google Shape;289;p39"/>
          <p:cNvPicPr preferRelativeResize="0"/>
          <p:nvPr/>
        </p:nvPicPr>
        <p:blipFill rotWithShape="1">
          <a:blip r:embed="rId2">
            <a:alphaModFix/>
          </a:blip>
          <a:srcRect/>
          <a:stretch/>
        </p:blipFill>
        <p:spPr>
          <a:xfrm>
            <a:off x="3017520" y="0"/>
            <a:ext cx="6126480" cy="5143500"/>
          </a:xfrm>
          <a:prstGeom prst="rect">
            <a:avLst/>
          </a:prstGeom>
          <a:noFill/>
          <a:ln>
            <a:noFill/>
          </a:ln>
        </p:spPr>
      </p:pic>
      <p:sp>
        <p:nvSpPr>
          <p:cNvPr id="290" name="Google Shape;290;p39"/>
          <p:cNvSpPr/>
          <p:nvPr/>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291" name="Google Shape;291;p39"/>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pic>
        <p:nvPicPr>
          <p:cNvPr id="292" name="Google Shape;292;p39"/>
          <p:cNvPicPr preferRelativeResize="0"/>
          <p:nvPr/>
        </p:nvPicPr>
        <p:blipFill rotWithShape="1">
          <a:blip r:embed="rId3">
            <a:alphaModFix/>
          </a:blip>
          <a:srcRect/>
          <a:stretch/>
        </p:blipFill>
        <p:spPr>
          <a:xfrm>
            <a:off x="8215312" y="0"/>
            <a:ext cx="928688" cy="5143500"/>
          </a:xfrm>
          <a:prstGeom prst="rect">
            <a:avLst/>
          </a:prstGeom>
          <a:noFill/>
          <a:ln>
            <a:noFill/>
          </a:ln>
        </p:spPr>
      </p:pic>
      <p:sp>
        <p:nvSpPr>
          <p:cNvPr id="293" name="Google Shape;293;p39"/>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94" name="Google Shape;294;p39"/>
          <p:cNvSpPr txBox="1">
            <a:spLocks noGrp="1"/>
          </p:cNvSpPr>
          <p:nvPr>
            <p:ph type="body" idx="1"/>
          </p:nvPr>
        </p:nvSpPr>
        <p:spPr>
          <a:xfrm>
            <a:off x="1017504" y="1679973"/>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5" name="Google Shape;295;p39"/>
          <p:cNvSpPr txBox="1">
            <a:spLocks noGrp="1"/>
          </p:cNvSpPr>
          <p:nvPr>
            <p:ph type="body" idx="2"/>
          </p:nvPr>
        </p:nvSpPr>
        <p:spPr>
          <a:xfrm>
            <a:off x="1017504" y="2769594"/>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6" name="Google Shape;296;p39"/>
          <p:cNvSpPr txBox="1">
            <a:spLocks noGrp="1"/>
          </p:cNvSpPr>
          <p:nvPr>
            <p:ph type="body" idx="3"/>
          </p:nvPr>
        </p:nvSpPr>
        <p:spPr>
          <a:xfrm>
            <a:off x="1017504" y="3883931"/>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7" name="Google Shape;297;p39"/>
          <p:cNvSpPr txBox="1">
            <a:spLocks noGrp="1"/>
          </p:cNvSpPr>
          <p:nvPr>
            <p:ph type="body" idx="4"/>
          </p:nvPr>
        </p:nvSpPr>
        <p:spPr>
          <a:xfrm>
            <a:off x="3445434" y="1679973"/>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8" name="Google Shape;298;p39"/>
          <p:cNvSpPr txBox="1">
            <a:spLocks noGrp="1"/>
          </p:cNvSpPr>
          <p:nvPr>
            <p:ph type="body" idx="5"/>
          </p:nvPr>
        </p:nvSpPr>
        <p:spPr>
          <a:xfrm>
            <a:off x="3445434" y="2769594"/>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9" name="Google Shape;299;p39"/>
          <p:cNvSpPr txBox="1">
            <a:spLocks noGrp="1"/>
          </p:cNvSpPr>
          <p:nvPr>
            <p:ph type="body" idx="6"/>
          </p:nvPr>
        </p:nvSpPr>
        <p:spPr>
          <a:xfrm>
            <a:off x="3445434" y="3883931"/>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47557017"/>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matchingName="Graphs">
  <p:cSld name="Graphs">
    <p:spTree>
      <p:nvGrpSpPr>
        <p:cNvPr id="1" name="Shape 300"/>
        <p:cNvGrpSpPr/>
        <p:nvPr/>
      </p:nvGrpSpPr>
      <p:grpSpPr>
        <a:xfrm>
          <a:off x="0" y="0"/>
          <a:ext cx="0" cy="0"/>
          <a:chOff x="0" y="0"/>
          <a:chExt cx="0" cy="0"/>
        </a:xfrm>
      </p:grpSpPr>
      <p:sp>
        <p:nvSpPr>
          <p:cNvPr id="301" name="Google Shape;301;p40"/>
          <p:cNvSpPr txBox="1">
            <a:spLocks noGrp="1"/>
          </p:cNvSpPr>
          <p:nvPr>
            <p:ph type="title"/>
          </p:nvPr>
        </p:nvSpPr>
        <p:spPr>
          <a:xfrm>
            <a:off x="673162" y="615110"/>
            <a:ext cx="3599068"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02" name="Google Shape;302;p40"/>
          <p:cNvSpPr txBox="1"/>
          <p:nvPr/>
        </p:nvSpPr>
        <p:spPr>
          <a:xfrm>
            <a:off x="10179425" y="3468199"/>
            <a:ext cx="2106226" cy="484240"/>
          </a:xfrm>
          <a:prstGeom prst="rect">
            <a:avLst/>
          </a:prstGeom>
          <a:noFill/>
          <a:ln>
            <a:noFill/>
          </a:ln>
        </p:spPr>
        <p:txBody>
          <a:bodyPr spcFirstLastPara="1" wrap="square" lIns="68569" tIns="34275" rIns="68569" bIns="34275" anchor="t" anchorCtr="0">
            <a:noAutofit/>
          </a:bodyPr>
          <a:lstStyle/>
          <a:p>
            <a:pPr marL="0" marR="0" lvl="0" indent="0" algn="l" rtl="0">
              <a:lnSpc>
                <a:spcPct val="90000"/>
              </a:lnSpc>
              <a:spcBef>
                <a:spcPts val="0"/>
              </a:spcBef>
              <a:spcAft>
                <a:spcPts val="0"/>
              </a:spcAft>
              <a:buClr>
                <a:schemeClr val="dk1"/>
              </a:buClr>
              <a:buSzPts val="1867"/>
              <a:buFont typeface="Arial"/>
              <a:buNone/>
            </a:pPr>
            <a:endParaRPr sz="1400">
              <a:solidFill>
                <a:schemeClr val="lt1"/>
              </a:solidFill>
              <a:latin typeface="Helvetica Neue"/>
              <a:ea typeface="Helvetica Neue"/>
              <a:cs typeface="Helvetica Neue"/>
              <a:sym typeface="Helvetica Neue"/>
            </a:endParaRPr>
          </a:p>
        </p:txBody>
      </p:sp>
      <p:sp>
        <p:nvSpPr>
          <p:cNvPr id="303" name="Google Shape;303;p40"/>
          <p:cNvSpPr txBox="1"/>
          <p:nvPr/>
        </p:nvSpPr>
        <p:spPr>
          <a:xfrm>
            <a:off x="7551570" y="4568081"/>
            <a:ext cx="5764585" cy="269239"/>
          </a:xfrm>
          <a:prstGeom prst="rect">
            <a:avLst/>
          </a:prstGeom>
          <a:noFill/>
          <a:ln>
            <a:noFill/>
          </a:ln>
        </p:spPr>
        <p:txBody>
          <a:bodyPr spcFirstLastPara="1" wrap="square" lIns="68569" tIns="34275" rIns="68569" bIns="34275" anchor="t" anchorCtr="0">
            <a:noAutofit/>
          </a:bodyPr>
          <a:lstStyle/>
          <a:p>
            <a:pPr marL="0" marR="0" lvl="0" indent="0" algn="r" rtl="0">
              <a:lnSpc>
                <a:spcPct val="90000"/>
              </a:lnSpc>
              <a:spcBef>
                <a:spcPts val="0"/>
              </a:spcBef>
              <a:spcAft>
                <a:spcPts val="0"/>
              </a:spcAft>
              <a:buClr>
                <a:schemeClr val="lt1"/>
              </a:buClr>
              <a:buSzPts val="800"/>
              <a:buFont typeface="Helvetica Neue"/>
              <a:buNone/>
            </a:pPr>
            <a:r>
              <a:rPr lang="en-US" sz="600" baseline="30000">
                <a:solidFill>
                  <a:schemeClr val="lt1"/>
                </a:solidFill>
                <a:latin typeface="Helvetica Neue"/>
                <a:ea typeface="Helvetica Neue"/>
                <a:cs typeface="Helvetica Neue"/>
                <a:sym typeface="Helvetica Neue"/>
              </a:rPr>
              <a:t>1 </a:t>
            </a:r>
            <a:r>
              <a:rPr lang="en-US" sz="600">
                <a:solidFill>
                  <a:schemeClr val="lt1"/>
                </a:solidFill>
                <a:latin typeface="Helvetica Neue"/>
                <a:ea typeface="Helvetica Neue"/>
                <a:cs typeface="Helvetica Neue"/>
                <a:sym typeface="Helvetica Neue"/>
              </a:rPr>
              <a:t>Campus Computing Survey 2018</a:t>
            </a:r>
            <a:endParaRPr sz="1050"/>
          </a:p>
        </p:txBody>
      </p:sp>
      <p:sp>
        <p:nvSpPr>
          <p:cNvPr id="304" name="Google Shape;304;p40"/>
          <p:cNvSpPr txBox="1">
            <a:spLocks noGrp="1"/>
          </p:cNvSpPr>
          <p:nvPr>
            <p:ph type="body" idx="1"/>
          </p:nvPr>
        </p:nvSpPr>
        <p:spPr>
          <a:xfrm>
            <a:off x="1723327" y="2511705"/>
            <a:ext cx="2015299" cy="572669"/>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5" name="Google Shape;305;p40"/>
          <p:cNvSpPr txBox="1">
            <a:spLocks noGrp="1"/>
          </p:cNvSpPr>
          <p:nvPr>
            <p:ph type="body" idx="2"/>
          </p:nvPr>
        </p:nvSpPr>
        <p:spPr>
          <a:xfrm>
            <a:off x="1723327" y="3566114"/>
            <a:ext cx="2015299" cy="572669"/>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6" name="Google Shape;306;p40"/>
          <p:cNvSpPr txBox="1">
            <a:spLocks noGrp="1"/>
          </p:cNvSpPr>
          <p:nvPr>
            <p:ph type="body" idx="3"/>
          </p:nvPr>
        </p:nvSpPr>
        <p:spPr>
          <a:xfrm>
            <a:off x="680604" y="1223104"/>
            <a:ext cx="2739769" cy="572669"/>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7" name="Google Shape;307;p40"/>
          <p:cNvSpPr txBox="1">
            <a:spLocks noGrp="1"/>
          </p:cNvSpPr>
          <p:nvPr>
            <p:ph type="body" idx="4"/>
          </p:nvPr>
        </p:nvSpPr>
        <p:spPr>
          <a:xfrm>
            <a:off x="4636346" y="1235874"/>
            <a:ext cx="2151931" cy="1175071"/>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100000"/>
              </a:lnSpc>
              <a:spcBef>
                <a:spcPts val="750"/>
              </a:spcBef>
              <a:spcAft>
                <a:spcPts val="0"/>
              </a:spcAft>
              <a:buClr>
                <a:srgbClr val="595959"/>
              </a:buClr>
              <a:buSzPts val="10000"/>
              <a:buFont typeface="Arial"/>
              <a:buNone/>
              <a:defRPr sz="7500" b="1"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8" name="Google Shape;308;p40"/>
          <p:cNvSpPr txBox="1">
            <a:spLocks noGrp="1"/>
          </p:cNvSpPr>
          <p:nvPr>
            <p:ph type="body" idx="5"/>
          </p:nvPr>
        </p:nvSpPr>
        <p:spPr>
          <a:xfrm>
            <a:off x="6207942" y="2798994"/>
            <a:ext cx="2151931" cy="1175071"/>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100000"/>
              </a:lnSpc>
              <a:spcBef>
                <a:spcPts val="750"/>
              </a:spcBef>
              <a:spcAft>
                <a:spcPts val="0"/>
              </a:spcAft>
              <a:buClr>
                <a:srgbClr val="595959"/>
              </a:buClr>
              <a:buSzPts val="10000"/>
              <a:buFont typeface="Arial"/>
              <a:buNone/>
              <a:defRPr sz="7500" b="1"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9" name="Google Shape;309;p40"/>
          <p:cNvSpPr txBox="1">
            <a:spLocks noGrp="1"/>
          </p:cNvSpPr>
          <p:nvPr>
            <p:ph type="body" idx="6"/>
          </p:nvPr>
        </p:nvSpPr>
        <p:spPr>
          <a:xfrm>
            <a:off x="166937" y="4611077"/>
            <a:ext cx="3397628" cy="183245"/>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BFBFBF"/>
              </a:buClr>
              <a:buSzPts val="1000"/>
              <a:buFont typeface="Arial"/>
              <a:buNone/>
              <a:defRPr sz="750" b="0" i="0" u="none" strike="noStrike" cap="none">
                <a:solidFill>
                  <a:srgbClr val="BFBFBF"/>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681337317"/>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matchingName="Customer Quote - Celestine">
  <p:cSld name="Customer Quote - Celestine">
    <p:spTree>
      <p:nvGrpSpPr>
        <p:cNvPr id="1" name="Shape 310"/>
        <p:cNvGrpSpPr/>
        <p:nvPr/>
      </p:nvGrpSpPr>
      <p:grpSpPr>
        <a:xfrm>
          <a:off x="0" y="0"/>
          <a:ext cx="0" cy="0"/>
          <a:chOff x="0" y="0"/>
          <a:chExt cx="0" cy="0"/>
        </a:xfrm>
      </p:grpSpPr>
      <p:sp>
        <p:nvSpPr>
          <p:cNvPr id="311" name="Google Shape;311;p41"/>
          <p:cNvSpPr/>
          <p:nvPr/>
        </p:nvSpPr>
        <p:spPr>
          <a:xfrm rot="5400000">
            <a:off x="-578099" y="578099"/>
            <a:ext cx="4667493" cy="3511296"/>
          </a:xfrm>
          <a:prstGeom prst="round1Rect">
            <a:avLst>
              <a:gd name="adj" fmla="val 46193"/>
            </a:avLst>
          </a:prstGeom>
          <a:solidFill>
            <a:srgbClr val="0B72C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050">
              <a:solidFill>
                <a:schemeClr val="lt1"/>
              </a:solidFill>
              <a:latin typeface="Arial"/>
              <a:ea typeface="Arial"/>
              <a:cs typeface="Arial"/>
              <a:sym typeface="Arial"/>
            </a:endParaRPr>
          </a:p>
        </p:txBody>
      </p:sp>
      <p:pic>
        <p:nvPicPr>
          <p:cNvPr id="312" name="Google Shape;312;p41"/>
          <p:cNvPicPr preferRelativeResize="0"/>
          <p:nvPr/>
        </p:nvPicPr>
        <p:blipFill rotWithShape="1">
          <a:blip r:embed="rId2">
            <a:alphaModFix/>
          </a:blip>
          <a:srcRect/>
          <a:stretch/>
        </p:blipFill>
        <p:spPr>
          <a:xfrm>
            <a:off x="318567" y="250362"/>
            <a:ext cx="939690" cy="815580"/>
          </a:xfrm>
          <a:prstGeom prst="rect">
            <a:avLst/>
          </a:prstGeom>
          <a:noFill/>
          <a:ln>
            <a:noFill/>
          </a:ln>
        </p:spPr>
      </p:pic>
      <p:cxnSp>
        <p:nvCxnSpPr>
          <p:cNvPr id="313" name="Google Shape;313;p41"/>
          <p:cNvCxnSpPr/>
          <p:nvPr/>
        </p:nvCxnSpPr>
        <p:spPr>
          <a:xfrm>
            <a:off x="4127354" y="2337319"/>
            <a:ext cx="622446" cy="0"/>
          </a:xfrm>
          <a:prstGeom prst="straightConnector1">
            <a:avLst/>
          </a:prstGeom>
          <a:noFill/>
          <a:ln w="63500" cap="flat" cmpd="sng">
            <a:solidFill>
              <a:srgbClr val="0B72C3"/>
            </a:solidFill>
            <a:prstDash val="solid"/>
            <a:miter lim="800000"/>
            <a:headEnd type="none" w="sm" len="sm"/>
            <a:tailEnd type="none" w="sm" len="sm"/>
          </a:ln>
        </p:spPr>
      </p:cxnSp>
      <p:sp>
        <p:nvSpPr>
          <p:cNvPr id="314" name="Google Shape;314;p41"/>
          <p:cNvSpPr txBox="1">
            <a:spLocks noGrp="1"/>
          </p:cNvSpPr>
          <p:nvPr>
            <p:ph type="title"/>
          </p:nvPr>
        </p:nvSpPr>
        <p:spPr>
          <a:xfrm>
            <a:off x="4047107" y="191038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600"/>
              <a:buFont typeface="Arial"/>
              <a:buNone/>
              <a:defRPr sz="27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15" name="Google Shape;315;p41"/>
          <p:cNvSpPr txBox="1">
            <a:spLocks noGrp="1"/>
          </p:cNvSpPr>
          <p:nvPr>
            <p:ph type="body" idx="1"/>
          </p:nvPr>
        </p:nvSpPr>
        <p:spPr>
          <a:xfrm>
            <a:off x="284426" y="1447362"/>
            <a:ext cx="2936230" cy="815580"/>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600"/>
              <a:buFont typeface="Arial"/>
              <a:buNone/>
              <a:defRPr sz="1200" b="0" i="0"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16" name="Google Shape;316;p41"/>
          <p:cNvSpPr txBox="1">
            <a:spLocks noGrp="1"/>
          </p:cNvSpPr>
          <p:nvPr>
            <p:ph type="body" idx="2"/>
          </p:nvPr>
        </p:nvSpPr>
        <p:spPr>
          <a:xfrm>
            <a:off x="4045538" y="3633205"/>
            <a:ext cx="3397628" cy="183245"/>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BFBFBF"/>
              </a:buClr>
              <a:buSzPts val="1200"/>
              <a:buFont typeface="Arial"/>
              <a:buNone/>
              <a:defRPr sz="900" b="0" i="0" u="none" strike="noStrike" cap="none">
                <a:solidFill>
                  <a:srgbClr val="BFBFBF"/>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17" name="Google Shape;317;p41"/>
          <p:cNvSpPr txBox="1">
            <a:spLocks noGrp="1"/>
          </p:cNvSpPr>
          <p:nvPr>
            <p:ph type="body" idx="3"/>
          </p:nvPr>
        </p:nvSpPr>
        <p:spPr>
          <a:xfrm>
            <a:off x="284426" y="2262942"/>
            <a:ext cx="2340612" cy="102694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400"/>
              <a:buFont typeface="Arial"/>
              <a:buNone/>
              <a:defRPr sz="1050" b="0" i="1"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18" name="Google Shape;318;p41"/>
          <p:cNvSpPr txBox="1">
            <a:spLocks noGrp="1"/>
          </p:cNvSpPr>
          <p:nvPr>
            <p:ph type="body" idx="4"/>
          </p:nvPr>
        </p:nvSpPr>
        <p:spPr>
          <a:xfrm>
            <a:off x="4045538" y="2445564"/>
            <a:ext cx="3397628" cy="448427"/>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65A5C"/>
              </a:buClr>
              <a:buSzPts val="2000"/>
              <a:buFont typeface="Arial"/>
              <a:buNone/>
              <a:defRPr sz="1500" b="0" i="0" u="none" strike="noStrike" cap="none">
                <a:solidFill>
                  <a:srgbClr val="565A5C"/>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269740025"/>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matchingName="Customer Quote - Fluorite">
  <p:cSld name="Customer Quote - Fluorite">
    <p:spTree>
      <p:nvGrpSpPr>
        <p:cNvPr id="1" name="Shape 319"/>
        <p:cNvGrpSpPr/>
        <p:nvPr/>
      </p:nvGrpSpPr>
      <p:grpSpPr>
        <a:xfrm>
          <a:off x="0" y="0"/>
          <a:ext cx="0" cy="0"/>
          <a:chOff x="0" y="0"/>
          <a:chExt cx="0" cy="0"/>
        </a:xfrm>
      </p:grpSpPr>
      <p:sp>
        <p:nvSpPr>
          <p:cNvPr id="320" name="Google Shape;320;p42"/>
          <p:cNvSpPr/>
          <p:nvPr/>
        </p:nvSpPr>
        <p:spPr>
          <a:xfrm rot="5400000">
            <a:off x="-578099" y="578099"/>
            <a:ext cx="4667493" cy="3511296"/>
          </a:xfrm>
          <a:prstGeom prst="round1Rect">
            <a:avLst>
              <a:gd name="adj" fmla="val 46193"/>
            </a:avLst>
          </a:prstGeom>
          <a:solidFill>
            <a:srgbClr val="B24AC7"/>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050">
              <a:solidFill>
                <a:schemeClr val="lt1"/>
              </a:solidFill>
              <a:latin typeface="Arial"/>
              <a:ea typeface="Arial"/>
              <a:cs typeface="Arial"/>
              <a:sym typeface="Arial"/>
            </a:endParaRPr>
          </a:p>
        </p:txBody>
      </p:sp>
      <p:pic>
        <p:nvPicPr>
          <p:cNvPr id="321" name="Google Shape;321;p42"/>
          <p:cNvPicPr preferRelativeResize="0"/>
          <p:nvPr/>
        </p:nvPicPr>
        <p:blipFill rotWithShape="1">
          <a:blip r:embed="rId2">
            <a:alphaModFix/>
          </a:blip>
          <a:srcRect/>
          <a:stretch/>
        </p:blipFill>
        <p:spPr>
          <a:xfrm>
            <a:off x="318567" y="250362"/>
            <a:ext cx="939690" cy="815580"/>
          </a:xfrm>
          <a:prstGeom prst="rect">
            <a:avLst/>
          </a:prstGeom>
          <a:noFill/>
          <a:ln>
            <a:noFill/>
          </a:ln>
        </p:spPr>
      </p:pic>
      <p:cxnSp>
        <p:nvCxnSpPr>
          <p:cNvPr id="322" name="Google Shape;322;p42"/>
          <p:cNvCxnSpPr/>
          <p:nvPr/>
        </p:nvCxnSpPr>
        <p:spPr>
          <a:xfrm>
            <a:off x="4127354" y="2337319"/>
            <a:ext cx="622446" cy="0"/>
          </a:xfrm>
          <a:prstGeom prst="straightConnector1">
            <a:avLst/>
          </a:prstGeom>
          <a:noFill/>
          <a:ln w="63500" cap="flat" cmpd="sng">
            <a:solidFill>
              <a:srgbClr val="B24AC7"/>
            </a:solidFill>
            <a:prstDash val="solid"/>
            <a:miter lim="800000"/>
            <a:headEnd type="none" w="sm" len="sm"/>
            <a:tailEnd type="none" w="sm" len="sm"/>
          </a:ln>
        </p:spPr>
      </p:cxnSp>
      <p:sp>
        <p:nvSpPr>
          <p:cNvPr id="323" name="Google Shape;323;p42"/>
          <p:cNvSpPr txBox="1">
            <a:spLocks noGrp="1"/>
          </p:cNvSpPr>
          <p:nvPr>
            <p:ph type="title"/>
          </p:nvPr>
        </p:nvSpPr>
        <p:spPr>
          <a:xfrm>
            <a:off x="4047107" y="191038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600"/>
              <a:buFont typeface="Arial"/>
              <a:buNone/>
              <a:defRPr sz="27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24" name="Google Shape;324;p42"/>
          <p:cNvSpPr txBox="1">
            <a:spLocks noGrp="1"/>
          </p:cNvSpPr>
          <p:nvPr>
            <p:ph type="body" idx="1"/>
          </p:nvPr>
        </p:nvSpPr>
        <p:spPr>
          <a:xfrm>
            <a:off x="284426" y="1447362"/>
            <a:ext cx="2936230" cy="815580"/>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600"/>
              <a:buFont typeface="Arial"/>
              <a:buNone/>
              <a:defRPr sz="1200" b="0" i="0"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25" name="Google Shape;325;p42"/>
          <p:cNvSpPr txBox="1">
            <a:spLocks noGrp="1"/>
          </p:cNvSpPr>
          <p:nvPr>
            <p:ph type="body" idx="2"/>
          </p:nvPr>
        </p:nvSpPr>
        <p:spPr>
          <a:xfrm>
            <a:off x="4045538" y="3633205"/>
            <a:ext cx="3397628" cy="183245"/>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BFBFBF"/>
              </a:buClr>
              <a:buSzPts val="1200"/>
              <a:buFont typeface="Arial"/>
              <a:buNone/>
              <a:defRPr sz="900" b="0" i="0" u="none" strike="noStrike" cap="none">
                <a:solidFill>
                  <a:srgbClr val="BFBFBF"/>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26" name="Google Shape;326;p42"/>
          <p:cNvSpPr txBox="1">
            <a:spLocks noGrp="1"/>
          </p:cNvSpPr>
          <p:nvPr>
            <p:ph type="body" idx="3"/>
          </p:nvPr>
        </p:nvSpPr>
        <p:spPr>
          <a:xfrm>
            <a:off x="284426" y="2262942"/>
            <a:ext cx="2340612" cy="102694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400"/>
              <a:buFont typeface="Arial"/>
              <a:buNone/>
              <a:defRPr sz="1050" b="0" i="1"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27" name="Google Shape;327;p42"/>
          <p:cNvSpPr txBox="1">
            <a:spLocks noGrp="1"/>
          </p:cNvSpPr>
          <p:nvPr>
            <p:ph type="body" idx="4"/>
          </p:nvPr>
        </p:nvSpPr>
        <p:spPr>
          <a:xfrm>
            <a:off x="4045538" y="2445564"/>
            <a:ext cx="3397628" cy="448427"/>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65A5C"/>
              </a:buClr>
              <a:buSzPts val="2000"/>
              <a:buFont typeface="Arial"/>
              <a:buNone/>
              <a:defRPr sz="1500" b="0" i="0" u="none" strike="noStrike" cap="none">
                <a:solidFill>
                  <a:srgbClr val="565A5C"/>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119909367"/>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matchingName="Customer Quote - Tourmaline">
  <p:cSld name="Customer Quote - Tourmaline">
    <p:spTree>
      <p:nvGrpSpPr>
        <p:cNvPr id="1" name="Shape 328"/>
        <p:cNvGrpSpPr/>
        <p:nvPr/>
      </p:nvGrpSpPr>
      <p:grpSpPr>
        <a:xfrm>
          <a:off x="0" y="0"/>
          <a:ext cx="0" cy="0"/>
          <a:chOff x="0" y="0"/>
          <a:chExt cx="0" cy="0"/>
        </a:xfrm>
      </p:grpSpPr>
      <p:sp>
        <p:nvSpPr>
          <p:cNvPr id="329" name="Google Shape;329;p43"/>
          <p:cNvSpPr/>
          <p:nvPr/>
        </p:nvSpPr>
        <p:spPr>
          <a:xfrm rot="5400000">
            <a:off x="-578099" y="578099"/>
            <a:ext cx="4667493" cy="3511296"/>
          </a:xfrm>
          <a:prstGeom prst="round1Rect">
            <a:avLst>
              <a:gd name="adj" fmla="val 46193"/>
            </a:avLst>
          </a:prstGeom>
          <a:solidFill>
            <a:srgbClr val="BF2A75"/>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050">
              <a:solidFill>
                <a:schemeClr val="lt1"/>
              </a:solidFill>
              <a:latin typeface="Arial"/>
              <a:ea typeface="Arial"/>
              <a:cs typeface="Arial"/>
              <a:sym typeface="Arial"/>
            </a:endParaRPr>
          </a:p>
        </p:txBody>
      </p:sp>
      <p:pic>
        <p:nvPicPr>
          <p:cNvPr id="330" name="Google Shape;330;p43"/>
          <p:cNvPicPr preferRelativeResize="0"/>
          <p:nvPr/>
        </p:nvPicPr>
        <p:blipFill rotWithShape="1">
          <a:blip r:embed="rId2">
            <a:alphaModFix/>
          </a:blip>
          <a:srcRect/>
          <a:stretch/>
        </p:blipFill>
        <p:spPr>
          <a:xfrm>
            <a:off x="318567" y="250362"/>
            <a:ext cx="939690" cy="815580"/>
          </a:xfrm>
          <a:prstGeom prst="rect">
            <a:avLst/>
          </a:prstGeom>
          <a:noFill/>
          <a:ln>
            <a:noFill/>
          </a:ln>
        </p:spPr>
      </p:pic>
      <p:cxnSp>
        <p:nvCxnSpPr>
          <p:cNvPr id="331" name="Google Shape;331;p43"/>
          <p:cNvCxnSpPr/>
          <p:nvPr/>
        </p:nvCxnSpPr>
        <p:spPr>
          <a:xfrm>
            <a:off x="4127354" y="2337319"/>
            <a:ext cx="622446" cy="0"/>
          </a:xfrm>
          <a:prstGeom prst="straightConnector1">
            <a:avLst/>
          </a:prstGeom>
          <a:noFill/>
          <a:ln w="63500" cap="flat" cmpd="sng">
            <a:solidFill>
              <a:srgbClr val="BF2A75"/>
            </a:solidFill>
            <a:prstDash val="solid"/>
            <a:miter lim="800000"/>
            <a:headEnd type="none" w="sm" len="sm"/>
            <a:tailEnd type="none" w="sm" len="sm"/>
          </a:ln>
        </p:spPr>
      </p:cxnSp>
      <p:sp>
        <p:nvSpPr>
          <p:cNvPr id="332" name="Google Shape;332;p43"/>
          <p:cNvSpPr txBox="1">
            <a:spLocks noGrp="1"/>
          </p:cNvSpPr>
          <p:nvPr>
            <p:ph type="title"/>
          </p:nvPr>
        </p:nvSpPr>
        <p:spPr>
          <a:xfrm>
            <a:off x="4047107" y="191038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600"/>
              <a:buFont typeface="Arial"/>
              <a:buNone/>
              <a:defRPr sz="27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33" name="Google Shape;333;p43"/>
          <p:cNvSpPr txBox="1">
            <a:spLocks noGrp="1"/>
          </p:cNvSpPr>
          <p:nvPr>
            <p:ph type="body" idx="1"/>
          </p:nvPr>
        </p:nvSpPr>
        <p:spPr>
          <a:xfrm>
            <a:off x="284426" y="1447362"/>
            <a:ext cx="2936230" cy="815580"/>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600"/>
              <a:buFont typeface="Arial"/>
              <a:buNone/>
              <a:defRPr sz="1200" b="0" i="0"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34" name="Google Shape;334;p43"/>
          <p:cNvSpPr txBox="1">
            <a:spLocks noGrp="1"/>
          </p:cNvSpPr>
          <p:nvPr>
            <p:ph type="body" idx="2"/>
          </p:nvPr>
        </p:nvSpPr>
        <p:spPr>
          <a:xfrm>
            <a:off x="4045538" y="3633205"/>
            <a:ext cx="3397628" cy="183245"/>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BFBFBF"/>
              </a:buClr>
              <a:buSzPts val="1200"/>
              <a:buFont typeface="Arial"/>
              <a:buNone/>
              <a:defRPr sz="900" b="0" i="0" u="none" strike="noStrike" cap="none">
                <a:solidFill>
                  <a:srgbClr val="BFBFBF"/>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35" name="Google Shape;335;p43"/>
          <p:cNvSpPr txBox="1">
            <a:spLocks noGrp="1"/>
          </p:cNvSpPr>
          <p:nvPr>
            <p:ph type="body" idx="3"/>
          </p:nvPr>
        </p:nvSpPr>
        <p:spPr>
          <a:xfrm>
            <a:off x="284426" y="2262942"/>
            <a:ext cx="2340612" cy="102694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400"/>
              <a:buFont typeface="Arial"/>
              <a:buNone/>
              <a:defRPr sz="1050" b="0" i="1"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36" name="Google Shape;336;p43"/>
          <p:cNvSpPr txBox="1">
            <a:spLocks noGrp="1"/>
          </p:cNvSpPr>
          <p:nvPr>
            <p:ph type="body" idx="4"/>
          </p:nvPr>
        </p:nvSpPr>
        <p:spPr>
          <a:xfrm>
            <a:off x="4045538" y="2445564"/>
            <a:ext cx="3397628" cy="448427"/>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65A5C"/>
              </a:buClr>
              <a:buSzPts val="2000"/>
              <a:buFont typeface="Arial"/>
              <a:buNone/>
              <a:defRPr sz="1500" b="0" i="0" u="none" strike="noStrike" cap="none">
                <a:solidFill>
                  <a:srgbClr val="565A5C"/>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516772515"/>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matchingName="Section Title - Amethyst">
  <p:cSld name="Section Title - Amethyst">
    <p:bg>
      <p:bgPr>
        <a:solidFill>
          <a:srgbClr val="AEA2FF"/>
        </a:solidFill>
        <a:effectLst/>
      </p:bgPr>
    </p:bg>
    <p:spTree>
      <p:nvGrpSpPr>
        <p:cNvPr id="1" name="Shape 337"/>
        <p:cNvGrpSpPr/>
        <p:nvPr/>
      </p:nvGrpSpPr>
      <p:grpSpPr>
        <a:xfrm>
          <a:off x="0" y="0"/>
          <a:ext cx="0" cy="0"/>
          <a:chOff x="0" y="0"/>
          <a:chExt cx="0" cy="0"/>
        </a:xfrm>
      </p:grpSpPr>
      <p:sp>
        <p:nvSpPr>
          <p:cNvPr id="338" name="Google Shape;338;p44"/>
          <p:cNvSpPr txBox="1"/>
          <p:nvPr/>
        </p:nvSpPr>
        <p:spPr>
          <a:xfrm>
            <a:off x="118008"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dk1"/>
                </a:solidFill>
                <a:latin typeface="Arial"/>
                <a:ea typeface="Arial"/>
                <a:cs typeface="Arial"/>
                <a:sym typeface="Arial"/>
              </a:rPr>
              <a:t>D2L Confidential   |   © 2019 D2L Corporation</a:t>
            </a:r>
            <a:endParaRPr sz="1050"/>
          </a:p>
        </p:txBody>
      </p:sp>
      <p:sp>
        <p:nvSpPr>
          <p:cNvPr id="339" name="Google Shape;339;p44"/>
          <p:cNvSpPr/>
          <p:nvPr/>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340" name="Google Shape;340;p44"/>
          <p:cNvPicPr preferRelativeResize="0"/>
          <p:nvPr/>
        </p:nvPicPr>
        <p:blipFill rotWithShape="1">
          <a:blip r:embed="rId2">
            <a:alphaModFix/>
          </a:blip>
          <a:srcRect/>
          <a:stretch/>
        </p:blipFill>
        <p:spPr>
          <a:xfrm>
            <a:off x="8215312" y="0"/>
            <a:ext cx="928688" cy="5143500"/>
          </a:xfrm>
          <a:prstGeom prst="rect">
            <a:avLst/>
          </a:prstGeom>
          <a:noFill/>
          <a:ln>
            <a:noFill/>
          </a:ln>
        </p:spPr>
      </p:pic>
      <p:sp>
        <p:nvSpPr>
          <p:cNvPr id="341" name="Google Shape;341;p44"/>
          <p:cNvSpPr txBox="1">
            <a:spLocks noGrp="1"/>
          </p:cNvSpPr>
          <p:nvPr>
            <p:ph type="title"/>
          </p:nvPr>
        </p:nvSpPr>
        <p:spPr>
          <a:xfrm>
            <a:off x="958392" y="2650524"/>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42" name="Google Shape;342;p44"/>
          <p:cNvSpPr txBox="1">
            <a:spLocks noGrp="1"/>
          </p:cNvSpPr>
          <p:nvPr>
            <p:ph type="body" idx="1"/>
          </p:nvPr>
        </p:nvSpPr>
        <p:spPr>
          <a:xfrm>
            <a:off x="958392" y="35243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343" name="Google Shape;343;p44"/>
          <p:cNvCxnSpPr/>
          <p:nvPr/>
        </p:nvCxnSpPr>
        <p:spPr>
          <a:xfrm>
            <a:off x="1024810" y="3398477"/>
            <a:ext cx="676532" cy="0"/>
          </a:xfrm>
          <a:prstGeom prst="straightConnector1">
            <a:avLst/>
          </a:prstGeom>
          <a:noFill/>
          <a:ln w="63500" cap="flat" cmpd="sng">
            <a:solidFill>
              <a:srgbClr val="AFA1FF"/>
            </a:solidFill>
            <a:prstDash val="solid"/>
            <a:miter lim="800000"/>
            <a:headEnd type="none" w="sm" len="sm"/>
            <a:tailEnd type="none" w="sm" len="sm"/>
          </a:ln>
        </p:spPr>
      </p:cxnSp>
      <p:sp>
        <p:nvSpPr>
          <p:cNvPr id="344" name="Google Shape;344;p44"/>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181460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39.xml><?xml version="1.0" encoding="utf-8"?>
<p:sldLayout xmlns:a="http://schemas.openxmlformats.org/drawingml/2006/main" xmlns:r="http://schemas.openxmlformats.org/officeDocument/2006/relationships" xmlns:p="http://schemas.openxmlformats.org/presentationml/2006/main" matchingName="Sub-section Title - Amethyst">
  <p:cSld name="Sub-section Title - Amethyst">
    <p:bg>
      <p:bgPr>
        <a:solidFill>
          <a:schemeClr val="lt1"/>
        </a:solidFill>
        <a:effectLst/>
      </p:bgPr>
    </p:bg>
    <p:spTree>
      <p:nvGrpSpPr>
        <p:cNvPr id="1" name="Shape 345"/>
        <p:cNvGrpSpPr/>
        <p:nvPr/>
      </p:nvGrpSpPr>
      <p:grpSpPr>
        <a:xfrm>
          <a:off x="0" y="0"/>
          <a:ext cx="0" cy="0"/>
          <a:chOff x="0" y="0"/>
          <a:chExt cx="0" cy="0"/>
        </a:xfrm>
      </p:grpSpPr>
      <p:cxnSp>
        <p:nvCxnSpPr>
          <p:cNvPr id="346" name="Google Shape;346;p45"/>
          <p:cNvCxnSpPr/>
          <p:nvPr/>
        </p:nvCxnSpPr>
        <p:spPr>
          <a:xfrm>
            <a:off x="957470" y="3431443"/>
            <a:ext cx="8186530" cy="0"/>
          </a:xfrm>
          <a:prstGeom prst="straightConnector1">
            <a:avLst/>
          </a:prstGeom>
          <a:noFill/>
          <a:ln w="63500" cap="flat" cmpd="sng">
            <a:solidFill>
              <a:srgbClr val="AFA1FF"/>
            </a:solidFill>
            <a:prstDash val="solid"/>
            <a:miter lim="800000"/>
            <a:headEnd type="none" w="sm" len="sm"/>
            <a:tailEnd type="none" w="sm" len="sm"/>
          </a:ln>
        </p:spPr>
      </p:cxnSp>
      <p:sp>
        <p:nvSpPr>
          <p:cNvPr id="347" name="Google Shape;347;p45"/>
          <p:cNvSpPr txBox="1">
            <a:spLocks noGrp="1"/>
          </p:cNvSpPr>
          <p:nvPr>
            <p:ph type="title"/>
          </p:nvPr>
        </p:nvSpPr>
        <p:spPr>
          <a:xfrm>
            <a:off x="4329678" y="2663224"/>
            <a:ext cx="3856853" cy="694460"/>
          </a:xfrm>
          <a:prstGeom prst="rect">
            <a:avLst/>
          </a:prstGeom>
          <a:noFill/>
          <a:ln>
            <a:noFill/>
          </a:ln>
        </p:spPr>
        <p:txBody>
          <a:bodyPr spcFirstLastPara="1" wrap="square" lIns="91425" tIns="45700" rIns="91425" bIns="45700" anchor="b" anchorCtr="0">
            <a:noAutofit/>
          </a:bodyPr>
          <a:lstStyle>
            <a:lvl1pPr marR="0" lvl="0" algn="r"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48" name="Google Shape;348;p45"/>
          <p:cNvSpPr txBox="1">
            <a:spLocks noGrp="1"/>
          </p:cNvSpPr>
          <p:nvPr>
            <p:ph type="body" idx="1"/>
          </p:nvPr>
        </p:nvSpPr>
        <p:spPr>
          <a:xfrm>
            <a:off x="3532668" y="35370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r"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78436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rgbClr val="00ADA7"/>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27058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0.xml><?xml version="1.0" encoding="utf-8"?>
<p:sldLayout xmlns:a="http://schemas.openxmlformats.org/drawingml/2006/main" xmlns:r="http://schemas.openxmlformats.org/officeDocument/2006/relationships" xmlns:p="http://schemas.openxmlformats.org/presentationml/2006/main" matchingName="Content - Amethyst">
  <p:cSld name="Content - Amethyst">
    <p:spTree>
      <p:nvGrpSpPr>
        <p:cNvPr id="1" name="Shape 349"/>
        <p:cNvGrpSpPr/>
        <p:nvPr/>
      </p:nvGrpSpPr>
      <p:grpSpPr>
        <a:xfrm>
          <a:off x="0" y="0"/>
          <a:ext cx="0" cy="0"/>
          <a:chOff x="0" y="0"/>
          <a:chExt cx="0" cy="0"/>
        </a:xfrm>
      </p:grpSpPr>
      <p:grpSp>
        <p:nvGrpSpPr>
          <p:cNvPr id="350" name="Google Shape;350;p46"/>
          <p:cNvGrpSpPr/>
          <p:nvPr/>
        </p:nvGrpSpPr>
        <p:grpSpPr>
          <a:xfrm>
            <a:off x="4572245" y="852013"/>
            <a:ext cx="4570598" cy="4301356"/>
            <a:chOff x="6096326" y="1136017"/>
            <a:chExt cx="6094131" cy="5735141"/>
          </a:xfrm>
        </p:grpSpPr>
        <p:pic>
          <p:nvPicPr>
            <p:cNvPr id="351" name="Google Shape;351;p46" descr="A screenshot of a cell phone&#10;&#10;Description generated with very high confidence"/>
            <p:cNvPicPr preferRelativeResize="0"/>
            <p:nvPr/>
          </p:nvPicPr>
          <p:blipFill rotWithShape="1">
            <a:blip r:embed="rId2">
              <a:alphaModFix/>
            </a:blip>
            <a:srcRect l="-115" r="15979" b="7010"/>
            <a:stretch/>
          </p:blipFill>
          <p:spPr>
            <a:xfrm>
              <a:off x="6096326" y="1136017"/>
              <a:ext cx="6094131" cy="5735141"/>
            </a:xfrm>
            <a:prstGeom prst="rect">
              <a:avLst/>
            </a:prstGeom>
            <a:noFill/>
            <a:ln>
              <a:noFill/>
            </a:ln>
          </p:spPr>
        </p:pic>
        <p:sp>
          <p:nvSpPr>
            <p:cNvPr id="352" name="Google Shape;352;p46"/>
            <p:cNvSpPr/>
            <p:nvPr/>
          </p:nvSpPr>
          <p:spPr>
            <a:xfrm>
              <a:off x="11737908" y="1580370"/>
              <a:ext cx="135115" cy="130986"/>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53" name="Google Shape;353;p46"/>
            <p:cNvSpPr/>
            <p:nvPr/>
          </p:nvSpPr>
          <p:spPr>
            <a:xfrm>
              <a:off x="10288335" y="3938094"/>
              <a:ext cx="195753" cy="13772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pic>
        <p:nvPicPr>
          <p:cNvPr id="354" name="Google Shape;354;p46"/>
          <p:cNvPicPr preferRelativeResize="0"/>
          <p:nvPr/>
        </p:nvPicPr>
        <p:blipFill rotWithShape="1">
          <a:blip r:embed="rId3">
            <a:alphaModFix/>
          </a:blip>
          <a:srcRect l="3573" t="1" b="26775"/>
          <a:stretch/>
        </p:blipFill>
        <p:spPr>
          <a:xfrm>
            <a:off x="4885141" y="1156402"/>
            <a:ext cx="4257702" cy="2849813"/>
          </a:xfrm>
          <a:prstGeom prst="rect">
            <a:avLst/>
          </a:prstGeom>
          <a:noFill/>
          <a:ln>
            <a:noFill/>
          </a:ln>
        </p:spPr>
      </p:pic>
      <p:sp>
        <p:nvSpPr>
          <p:cNvPr id="355" name="Google Shape;355;p46"/>
          <p:cNvSpPr/>
          <p:nvPr/>
        </p:nvSpPr>
        <p:spPr>
          <a:xfrm flipH="1">
            <a:off x="0" y="2653"/>
            <a:ext cx="5756571" cy="5142173"/>
          </a:xfrm>
          <a:custGeom>
            <a:avLst/>
            <a:gdLst/>
            <a:ahLst/>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AFA1FF"/>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sp>
        <p:nvSpPr>
          <p:cNvPr id="356" name="Google Shape;356;p46"/>
          <p:cNvSpPr/>
          <p:nvPr/>
        </p:nvSpPr>
        <p:spPr>
          <a:xfrm flipH="1">
            <a:off x="0" y="1327"/>
            <a:ext cx="5459792" cy="5142173"/>
          </a:xfrm>
          <a:custGeom>
            <a:avLst/>
            <a:gdLst/>
            <a:ahLst/>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pic>
        <p:nvPicPr>
          <p:cNvPr id="357" name="Google Shape;357;p46"/>
          <p:cNvPicPr preferRelativeResize="0"/>
          <p:nvPr/>
        </p:nvPicPr>
        <p:blipFill rotWithShape="1">
          <a:blip r:embed="rId4">
            <a:alphaModFix/>
          </a:blip>
          <a:srcRect/>
          <a:stretch/>
        </p:blipFill>
        <p:spPr>
          <a:xfrm>
            <a:off x="594612" y="484229"/>
            <a:ext cx="621000" cy="621000"/>
          </a:xfrm>
          <a:prstGeom prst="rect">
            <a:avLst/>
          </a:prstGeom>
          <a:noFill/>
          <a:ln>
            <a:noFill/>
          </a:ln>
        </p:spPr>
      </p:pic>
      <p:sp>
        <p:nvSpPr>
          <p:cNvPr id="358" name="Google Shape;358;p46"/>
          <p:cNvSpPr txBox="1">
            <a:spLocks noGrp="1"/>
          </p:cNvSpPr>
          <p:nvPr>
            <p:ph type="title"/>
          </p:nvPr>
        </p:nvSpPr>
        <p:spPr>
          <a:xfrm>
            <a:off x="594613" y="1246766"/>
            <a:ext cx="2868389" cy="50958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3400"/>
              <a:buFont typeface="Arial"/>
              <a:buNone/>
              <a:defRPr sz="25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59" name="Google Shape;359;p46"/>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
        <p:nvSpPr>
          <p:cNvPr id="360" name="Google Shape;360;p46"/>
          <p:cNvSpPr txBox="1">
            <a:spLocks noGrp="1"/>
          </p:cNvSpPr>
          <p:nvPr>
            <p:ph type="body" idx="1"/>
          </p:nvPr>
        </p:nvSpPr>
        <p:spPr>
          <a:xfrm>
            <a:off x="609675" y="1954590"/>
            <a:ext cx="3665791" cy="1354304"/>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724374326"/>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matchingName="Section Title - Celestine">
  <p:cSld name="Section Title - Celestine">
    <p:bg>
      <p:bgPr>
        <a:solidFill>
          <a:srgbClr val="29A6FF"/>
        </a:solidFill>
        <a:effectLst/>
      </p:bgPr>
    </p:bg>
    <p:spTree>
      <p:nvGrpSpPr>
        <p:cNvPr id="1" name="Shape 361"/>
        <p:cNvGrpSpPr/>
        <p:nvPr/>
      </p:nvGrpSpPr>
      <p:grpSpPr>
        <a:xfrm>
          <a:off x="0" y="0"/>
          <a:ext cx="0" cy="0"/>
          <a:chOff x="0" y="0"/>
          <a:chExt cx="0" cy="0"/>
        </a:xfrm>
      </p:grpSpPr>
      <p:sp>
        <p:nvSpPr>
          <p:cNvPr id="362" name="Google Shape;362;p47"/>
          <p:cNvSpPr txBox="1"/>
          <p:nvPr/>
        </p:nvSpPr>
        <p:spPr>
          <a:xfrm>
            <a:off x="118008"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dk1"/>
                </a:solidFill>
                <a:latin typeface="Arial"/>
                <a:ea typeface="Arial"/>
                <a:cs typeface="Arial"/>
                <a:sym typeface="Arial"/>
              </a:rPr>
              <a:t>D2L Confidential   |   © 2019 D2L Corporation</a:t>
            </a:r>
            <a:endParaRPr sz="1050"/>
          </a:p>
        </p:txBody>
      </p:sp>
      <p:sp>
        <p:nvSpPr>
          <p:cNvPr id="363" name="Google Shape;363;p47"/>
          <p:cNvSpPr/>
          <p:nvPr/>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364" name="Google Shape;364;p47"/>
          <p:cNvPicPr preferRelativeResize="0"/>
          <p:nvPr/>
        </p:nvPicPr>
        <p:blipFill rotWithShape="1">
          <a:blip r:embed="rId2">
            <a:alphaModFix/>
          </a:blip>
          <a:srcRect/>
          <a:stretch/>
        </p:blipFill>
        <p:spPr>
          <a:xfrm>
            <a:off x="8215312" y="0"/>
            <a:ext cx="928688" cy="5143500"/>
          </a:xfrm>
          <a:prstGeom prst="rect">
            <a:avLst/>
          </a:prstGeom>
          <a:noFill/>
          <a:ln>
            <a:noFill/>
          </a:ln>
        </p:spPr>
      </p:pic>
      <p:sp>
        <p:nvSpPr>
          <p:cNvPr id="365" name="Google Shape;365;p47"/>
          <p:cNvSpPr txBox="1">
            <a:spLocks noGrp="1"/>
          </p:cNvSpPr>
          <p:nvPr>
            <p:ph type="title"/>
          </p:nvPr>
        </p:nvSpPr>
        <p:spPr>
          <a:xfrm>
            <a:off x="958392" y="2650524"/>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66" name="Google Shape;366;p47"/>
          <p:cNvSpPr txBox="1">
            <a:spLocks noGrp="1"/>
          </p:cNvSpPr>
          <p:nvPr>
            <p:ph type="body" idx="1"/>
          </p:nvPr>
        </p:nvSpPr>
        <p:spPr>
          <a:xfrm>
            <a:off x="958392" y="35243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367" name="Google Shape;367;p47"/>
          <p:cNvCxnSpPr/>
          <p:nvPr/>
        </p:nvCxnSpPr>
        <p:spPr>
          <a:xfrm>
            <a:off x="1024810" y="3398477"/>
            <a:ext cx="676532" cy="0"/>
          </a:xfrm>
          <a:prstGeom prst="straightConnector1">
            <a:avLst/>
          </a:prstGeom>
          <a:noFill/>
          <a:ln w="63500" cap="flat" cmpd="sng">
            <a:solidFill>
              <a:srgbClr val="29A6FF"/>
            </a:solidFill>
            <a:prstDash val="solid"/>
            <a:miter lim="800000"/>
            <a:headEnd type="none" w="sm" len="sm"/>
            <a:tailEnd type="none" w="sm" len="sm"/>
          </a:ln>
        </p:spPr>
      </p:cxnSp>
      <p:sp>
        <p:nvSpPr>
          <p:cNvPr id="368" name="Google Shape;368;p47"/>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158876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42.xml><?xml version="1.0" encoding="utf-8"?>
<p:sldLayout xmlns:a="http://schemas.openxmlformats.org/drawingml/2006/main" xmlns:r="http://schemas.openxmlformats.org/officeDocument/2006/relationships" xmlns:p="http://schemas.openxmlformats.org/presentationml/2006/main" matchingName="Sub-section Title - Celestine">
  <p:cSld name="Sub-section Title - Celestine">
    <p:bg>
      <p:bgPr>
        <a:solidFill>
          <a:schemeClr val="lt1"/>
        </a:solidFill>
        <a:effectLst/>
      </p:bgPr>
    </p:bg>
    <p:spTree>
      <p:nvGrpSpPr>
        <p:cNvPr id="1" name="Shape 369"/>
        <p:cNvGrpSpPr/>
        <p:nvPr/>
      </p:nvGrpSpPr>
      <p:grpSpPr>
        <a:xfrm>
          <a:off x="0" y="0"/>
          <a:ext cx="0" cy="0"/>
          <a:chOff x="0" y="0"/>
          <a:chExt cx="0" cy="0"/>
        </a:xfrm>
      </p:grpSpPr>
      <p:cxnSp>
        <p:nvCxnSpPr>
          <p:cNvPr id="370" name="Google Shape;370;p48"/>
          <p:cNvCxnSpPr/>
          <p:nvPr/>
        </p:nvCxnSpPr>
        <p:spPr>
          <a:xfrm>
            <a:off x="957470" y="3431443"/>
            <a:ext cx="8186530" cy="0"/>
          </a:xfrm>
          <a:prstGeom prst="straightConnector1">
            <a:avLst/>
          </a:prstGeom>
          <a:noFill/>
          <a:ln w="63500" cap="flat" cmpd="sng">
            <a:solidFill>
              <a:srgbClr val="29A6FF"/>
            </a:solidFill>
            <a:prstDash val="solid"/>
            <a:miter lim="800000"/>
            <a:headEnd type="none" w="sm" len="sm"/>
            <a:tailEnd type="none" w="sm" len="sm"/>
          </a:ln>
        </p:spPr>
      </p:cxnSp>
      <p:sp>
        <p:nvSpPr>
          <p:cNvPr id="371" name="Google Shape;371;p48"/>
          <p:cNvSpPr txBox="1">
            <a:spLocks noGrp="1"/>
          </p:cNvSpPr>
          <p:nvPr>
            <p:ph type="title"/>
          </p:nvPr>
        </p:nvSpPr>
        <p:spPr>
          <a:xfrm>
            <a:off x="4329678" y="2663224"/>
            <a:ext cx="3856853" cy="694460"/>
          </a:xfrm>
          <a:prstGeom prst="rect">
            <a:avLst/>
          </a:prstGeom>
          <a:noFill/>
          <a:ln>
            <a:noFill/>
          </a:ln>
        </p:spPr>
        <p:txBody>
          <a:bodyPr spcFirstLastPara="1" wrap="square" lIns="91425" tIns="45700" rIns="91425" bIns="45700" anchor="b" anchorCtr="0">
            <a:noAutofit/>
          </a:bodyPr>
          <a:lstStyle>
            <a:lvl1pPr marR="0" lvl="0" algn="r"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72" name="Google Shape;372;p48"/>
          <p:cNvSpPr txBox="1">
            <a:spLocks noGrp="1"/>
          </p:cNvSpPr>
          <p:nvPr>
            <p:ph type="body" idx="1"/>
          </p:nvPr>
        </p:nvSpPr>
        <p:spPr>
          <a:xfrm>
            <a:off x="3532668" y="35370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r"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143008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43.xml><?xml version="1.0" encoding="utf-8"?>
<p:sldLayout xmlns:a="http://schemas.openxmlformats.org/drawingml/2006/main" xmlns:r="http://schemas.openxmlformats.org/officeDocument/2006/relationships" xmlns:p="http://schemas.openxmlformats.org/presentationml/2006/main" matchingName="General Content - Celestine">
  <p:cSld name="General Content - Celestine">
    <p:spTree>
      <p:nvGrpSpPr>
        <p:cNvPr id="1" name="Shape 373"/>
        <p:cNvGrpSpPr/>
        <p:nvPr/>
      </p:nvGrpSpPr>
      <p:grpSpPr>
        <a:xfrm>
          <a:off x="0" y="0"/>
          <a:ext cx="0" cy="0"/>
          <a:chOff x="0" y="0"/>
          <a:chExt cx="0" cy="0"/>
        </a:xfrm>
      </p:grpSpPr>
      <p:sp>
        <p:nvSpPr>
          <p:cNvPr id="374" name="Google Shape;374;p49"/>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375" name="Google Shape;375;p49"/>
          <p:cNvCxnSpPr/>
          <p:nvPr/>
        </p:nvCxnSpPr>
        <p:spPr>
          <a:xfrm>
            <a:off x="316150" y="747069"/>
            <a:ext cx="676532" cy="0"/>
          </a:xfrm>
          <a:prstGeom prst="straightConnector1">
            <a:avLst/>
          </a:prstGeom>
          <a:noFill/>
          <a:ln w="63500" cap="flat" cmpd="sng">
            <a:solidFill>
              <a:srgbClr val="00B0F0"/>
            </a:solidFill>
            <a:prstDash val="solid"/>
            <a:miter lim="800000"/>
            <a:headEnd type="none" w="sm" len="sm"/>
            <a:tailEnd type="none" w="sm" len="sm"/>
          </a:ln>
        </p:spPr>
      </p:cxnSp>
      <p:sp>
        <p:nvSpPr>
          <p:cNvPr id="376" name="Google Shape;376;p49"/>
          <p:cNvSpPr txBox="1">
            <a:spLocks noGrp="1"/>
          </p:cNvSpPr>
          <p:nvPr>
            <p:ph type="body" idx="1"/>
          </p:nvPr>
        </p:nvSpPr>
        <p:spPr>
          <a:xfrm>
            <a:off x="244602" y="1078611"/>
            <a:ext cx="8597646" cy="3511677"/>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rgbClr val="595959"/>
              </a:buClr>
              <a:buSzPts val="2800"/>
              <a:buFont typeface="Arial"/>
              <a:buChar char="•"/>
              <a:defRPr sz="21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rgbClr val="595959"/>
              </a:buClr>
              <a:buSzPts val="2400"/>
              <a:buFont typeface="Arial"/>
              <a:buChar char="•"/>
              <a:defRPr sz="1800" b="0" i="0" u="none" strike="noStrike" cap="none">
                <a:solidFill>
                  <a:srgbClr val="595959"/>
                </a:solidFill>
                <a:latin typeface="Arial"/>
                <a:ea typeface="Arial"/>
                <a:cs typeface="Arial"/>
                <a:sym typeface="Arial"/>
              </a:defRPr>
            </a:lvl2pPr>
            <a:lvl3pPr marL="1028700" marR="0" lvl="2" indent="-266700" algn="l" rtl="0">
              <a:lnSpc>
                <a:spcPct val="90000"/>
              </a:lnSpc>
              <a:spcBef>
                <a:spcPts val="375"/>
              </a:spcBef>
              <a:spcAft>
                <a:spcPts val="0"/>
              </a:spcAft>
              <a:buClr>
                <a:srgbClr val="595959"/>
              </a:buClr>
              <a:buSzPts val="2000"/>
              <a:buFont typeface="Arial"/>
              <a:buChar char="•"/>
              <a:defRPr sz="1500" b="0" i="0" u="none" strike="noStrike" cap="none">
                <a:solidFill>
                  <a:srgbClr val="595959"/>
                </a:solidFill>
                <a:latin typeface="Arial"/>
                <a:ea typeface="Arial"/>
                <a:cs typeface="Arial"/>
                <a:sym typeface="Arial"/>
              </a:defRPr>
            </a:lvl3pPr>
            <a:lvl4pPr marL="1371600" marR="0" lvl="3"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4pPr>
            <a:lvl5pPr marL="1714500" marR="0" lvl="4"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098471408"/>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matchingName="Screenshot - Celestine">
  <p:cSld name="Screenshot - Celestine">
    <p:spTree>
      <p:nvGrpSpPr>
        <p:cNvPr id="1" name="Shape 377"/>
        <p:cNvGrpSpPr/>
        <p:nvPr/>
      </p:nvGrpSpPr>
      <p:grpSpPr>
        <a:xfrm>
          <a:off x="0" y="0"/>
          <a:ext cx="0" cy="0"/>
          <a:chOff x="0" y="0"/>
          <a:chExt cx="0" cy="0"/>
        </a:xfrm>
      </p:grpSpPr>
      <p:sp>
        <p:nvSpPr>
          <p:cNvPr id="378" name="Google Shape;378;p50"/>
          <p:cNvSpPr txBox="1">
            <a:spLocks noGrp="1"/>
          </p:cNvSpPr>
          <p:nvPr>
            <p:ph type="title"/>
          </p:nvPr>
        </p:nvSpPr>
        <p:spPr>
          <a:xfrm>
            <a:off x="594612" y="109975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379" name="Google Shape;379;p50"/>
          <p:cNvCxnSpPr/>
          <p:nvPr/>
        </p:nvCxnSpPr>
        <p:spPr>
          <a:xfrm>
            <a:off x="0" y="1623158"/>
            <a:ext cx="2953512" cy="0"/>
          </a:xfrm>
          <a:prstGeom prst="straightConnector1">
            <a:avLst/>
          </a:prstGeom>
          <a:noFill/>
          <a:ln w="63500" cap="flat" cmpd="sng">
            <a:solidFill>
              <a:srgbClr val="29A6FF"/>
            </a:solidFill>
            <a:prstDash val="solid"/>
            <a:miter lim="800000"/>
            <a:headEnd type="none" w="sm" len="sm"/>
            <a:tailEnd type="none" w="sm" len="sm"/>
          </a:ln>
        </p:spPr>
      </p:cxnSp>
      <p:sp>
        <p:nvSpPr>
          <p:cNvPr id="380" name="Google Shape;380;p50"/>
          <p:cNvSpPr txBox="1">
            <a:spLocks noGrp="1"/>
          </p:cNvSpPr>
          <p:nvPr>
            <p:ph type="body" idx="1"/>
          </p:nvPr>
        </p:nvSpPr>
        <p:spPr>
          <a:xfrm>
            <a:off x="612900" y="1821436"/>
            <a:ext cx="2340612" cy="232079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310061140"/>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matchingName="Content - Celestine">
  <p:cSld name="Content - Celestine">
    <p:spTree>
      <p:nvGrpSpPr>
        <p:cNvPr id="1" name="Shape 381"/>
        <p:cNvGrpSpPr/>
        <p:nvPr/>
      </p:nvGrpSpPr>
      <p:grpSpPr>
        <a:xfrm>
          <a:off x="0" y="0"/>
          <a:ext cx="0" cy="0"/>
          <a:chOff x="0" y="0"/>
          <a:chExt cx="0" cy="0"/>
        </a:xfrm>
      </p:grpSpPr>
      <p:pic>
        <p:nvPicPr>
          <p:cNvPr id="382" name="Google Shape;382;p51"/>
          <p:cNvPicPr preferRelativeResize="0"/>
          <p:nvPr/>
        </p:nvPicPr>
        <p:blipFill rotWithShape="1">
          <a:blip r:embed="rId2">
            <a:alphaModFix/>
          </a:blip>
          <a:srcRect/>
          <a:stretch/>
        </p:blipFill>
        <p:spPr>
          <a:xfrm>
            <a:off x="1266428" y="0"/>
            <a:ext cx="7877573" cy="5146152"/>
          </a:xfrm>
          <a:prstGeom prst="rect">
            <a:avLst/>
          </a:prstGeom>
          <a:noFill/>
          <a:ln>
            <a:noFill/>
          </a:ln>
        </p:spPr>
      </p:pic>
      <p:sp>
        <p:nvSpPr>
          <p:cNvPr id="383" name="Google Shape;383;p51"/>
          <p:cNvSpPr/>
          <p:nvPr/>
        </p:nvSpPr>
        <p:spPr>
          <a:xfrm flipH="1">
            <a:off x="0" y="2653"/>
            <a:ext cx="5756571" cy="5142173"/>
          </a:xfrm>
          <a:custGeom>
            <a:avLst/>
            <a:gdLst/>
            <a:ahLst/>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9A6FF"/>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sp>
        <p:nvSpPr>
          <p:cNvPr id="384" name="Google Shape;384;p51"/>
          <p:cNvSpPr/>
          <p:nvPr/>
        </p:nvSpPr>
        <p:spPr>
          <a:xfrm flipH="1">
            <a:off x="0" y="1327"/>
            <a:ext cx="5459792" cy="5142173"/>
          </a:xfrm>
          <a:custGeom>
            <a:avLst/>
            <a:gdLst/>
            <a:ahLst/>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pic>
        <p:nvPicPr>
          <p:cNvPr id="385" name="Google Shape;385;p51"/>
          <p:cNvPicPr preferRelativeResize="0"/>
          <p:nvPr/>
        </p:nvPicPr>
        <p:blipFill rotWithShape="1">
          <a:blip r:embed="rId3">
            <a:alphaModFix/>
          </a:blip>
          <a:srcRect/>
          <a:stretch/>
        </p:blipFill>
        <p:spPr>
          <a:xfrm>
            <a:off x="594612" y="484229"/>
            <a:ext cx="621000" cy="621000"/>
          </a:xfrm>
          <a:prstGeom prst="rect">
            <a:avLst/>
          </a:prstGeom>
          <a:noFill/>
          <a:ln>
            <a:noFill/>
          </a:ln>
        </p:spPr>
      </p:pic>
      <p:sp>
        <p:nvSpPr>
          <p:cNvPr id="386" name="Google Shape;386;p51"/>
          <p:cNvSpPr txBox="1">
            <a:spLocks noGrp="1"/>
          </p:cNvSpPr>
          <p:nvPr>
            <p:ph type="title"/>
          </p:nvPr>
        </p:nvSpPr>
        <p:spPr>
          <a:xfrm>
            <a:off x="594613" y="1246766"/>
            <a:ext cx="2868389" cy="50958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3400"/>
              <a:buFont typeface="Arial"/>
              <a:buNone/>
              <a:defRPr sz="25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87" name="Google Shape;387;p51"/>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
        <p:nvSpPr>
          <p:cNvPr id="388" name="Google Shape;388;p51"/>
          <p:cNvSpPr txBox="1">
            <a:spLocks noGrp="1"/>
          </p:cNvSpPr>
          <p:nvPr>
            <p:ph type="body" idx="1"/>
          </p:nvPr>
        </p:nvSpPr>
        <p:spPr>
          <a:xfrm>
            <a:off x="609675" y="1954590"/>
            <a:ext cx="3665791" cy="1354304"/>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pic>
        <p:nvPicPr>
          <p:cNvPr id="389" name="Google Shape;389;p51"/>
          <p:cNvPicPr preferRelativeResize="0"/>
          <p:nvPr/>
        </p:nvPicPr>
        <p:blipFill rotWithShape="1">
          <a:blip r:embed="rId4">
            <a:alphaModFix/>
          </a:blip>
          <a:srcRect/>
          <a:stretch/>
        </p:blipFill>
        <p:spPr>
          <a:xfrm>
            <a:off x="8215312" y="0"/>
            <a:ext cx="928688" cy="5143500"/>
          </a:xfrm>
          <a:prstGeom prst="rect">
            <a:avLst/>
          </a:prstGeom>
          <a:noFill/>
          <a:ln>
            <a:noFill/>
          </a:ln>
        </p:spPr>
      </p:pic>
    </p:spTree>
    <p:extLst>
      <p:ext uri="{BB962C8B-B14F-4D97-AF65-F5344CB8AC3E}">
        <p14:creationId xmlns:p14="http://schemas.microsoft.com/office/powerpoint/2010/main" val="912211545"/>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matchingName="Section Title - Cinnabar">
  <p:cSld name="Section Title - Cinnabar">
    <p:bg>
      <p:bgPr>
        <a:solidFill>
          <a:srgbClr val="FF6B70"/>
        </a:solidFill>
        <a:effectLst/>
      </p:bgPr>
    </p:bg>
    <p:spTree>
      <p:nvGrpSpPr>
        <p:cNvPr id="1" name="Shape 390"/>
        <p:cNvGrpSpPr/>
        <p:nvPr/>
      </p:nvGrpSpPr>
      <p:grpSpPr>
        <a:xfrm>
          <a:off x="0" y="0"/>
          <a:ext cx="0" cy="0"/>
          <a:chOff x="0" y="0"/>
          <a:chExt cx="0" cy="0"/>
        </a:xfrm>
      </p:grpSpPr>
      <p:sp>
        <p:nvSpPr>
          <p:cNvPr id="391" name="Google Shape;391;p52"/>
          <p:cNvSpPr txBox="1"/>
          <p:nvPr/>
        </p:nvSpPr>
        <p:spPr>
          <a:xfrm>
            <a:off x="118008"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dk1"/>
                </a:solidFill>
                <a:latin typeface="Arial"/>
                <a:ea typeface="Arial"/>
                <a:cs typeface="Arial"/>
                <a:sym typeface="Arial"/>
              </a:rPr>
              <a:t>D2L Confidential   |   © 2019 D2L Corporation</a:t>
            </a:r>
            <a:endParaRPr sz="1050"/>
          </a:p>
        </p:txBody>
      </p:sp>
      <p:sp>
        <p:nvSpPr>
          <p:cNvPr id="392" name="Google Shape;392;p52"/>
          <p:cNvSpPr/>
          <p:nvPr/>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393" name="Google Shape;393;p52"/>
          <p:cNvPicPr preferRelativeResize="0"/>
          <p:nvPr/>
        </p:nvPicPr>
        <p:blipFill rotWithShape="1">
          <a:blip r:embed="rId2">
            <a:alphaModFix/>
          </a:blip>
          <a:srcRect/>
          <a:stretch/>
        </p:blipFill>
        <p:spPr>
          <a:xfrm>
            <a:off x="8215312" y="0"/>
            <a:ext cx="928688" cy="5143500"/>
          </a:xfrm>
          <a:prstGeom prst="rect">
            <a:avLst/>
          </a:prstGeom>
          <a:noFill/>
          <a:ln>
            <a:noFill/>
          </a:ln>
        </p:spPr>
      </p:pic>
      <p:sp>
        <p:nvSpPr>
          <p:cNvPr id="394" name="Google Shape;394;p52"/>
          <p:cNvSpPr txBox="1">
            <a:spLocks noGrp="1"/>
          </p:cNvSpPr>
          <p:nvPr>
            <p:ph type="title"/>
          </p:nvPr>
        </p:nvSpPr>
        <p:spPr>
          <a:xfrm>
            <a:off x="958392" y="2650524"/>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95" name="Google Shape;395;p52"/>
          <p:cNvSpPr txBox="1">
            <a:spLocks noGrp="1"/>
          </p:cNvSpPr>
          <p:nvPr>
            <p:ph type="body" idx="1"/>
          </p:nvPr>
        </p:nvSpPr>
        <p:spPr>
          <a:xfrm>
            <a:off x="958392" y="35243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396" name="Google Shape;396;p52"/>
          <p:cNvCxnSpPr/>
          <p:nvPr/>
        </p:nvCxnSpPr>
        <p:spPr>
          <a:xfrm>
            <a:off x="1024810" y="3398477"/>
            <a:ext cx="676532" cy="0"/>
          </a:xfrm>
          <a:prstGeom prst="straightConnector1">
            <a:avLst/>
          </a:prstGeom>
          <a:noFill/>
          <a:ln w="63500" cap="flat" cmpd="sng">
            <a:solidFill>
              <a:srgbClr val="FF6B70"/>
            </a:solidFill>
            <a:prstDash val="solid"/>
            <a:miter lim="800000"/>
            <a:headEnd type="none" w="sm" len="sm"/>
            <a:tailEnd type="none" w="sm" len="sm"/>
          </a:ln>
        </p:spPr>
      </p:cxnSp>
      <p:sp>
        <p:nvSpPr>
          <p:cNvPr id="397" name="Google Shape;397;p52"/>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355941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47.xml><?xml version="1.0" encoding="utf-8"?>
<p:sldLayout xmlns:a="http://schemas.openxmlformats.org/drawingml/2006/main" xmlns:r="http://schemas.openxmlformats.org/officeDocument/2006/relationships" xmlns:p="http://schemas.openxmlformats.org/presentationml/2006/main" matchingName="Sub-section Title - Cinnabar">
  <p:cSld name="Sub-section Title - Cinnabar">
    <p:bg>
      <p:bgPr>
        <a:solidFill>
          <a:schemeClr val="lt1"/>
        </a:solidFill>
        <a:effectLst/>
      </p:bgPr>
    </p:bg>
    <p:spTree>
      <p:nvGrpSpPr>
        <p:cNvPr id="1" name="Shape 398"/>
        <p:cNvGrpSpPr/>
        <p:nvPr/>
      </p:nvGrpSpPr>
      <p:grpSpPr>
        <a:xfrm>
          <a:off x="0" y="0"/>
          <a:ext cx="0" cy="0"/>
          <a:chOff x="0" y="0"/>
          <a:chExt cx="0" cy="0"/>
        </a:xfrm>
      </p:grpSpPr>
      <p:cxnSp>
        <p:nvCxnSpPr>
          <p:cNvPr id="399" name="Google Shape;399;p53"/>
          <p:cNvCxnSpPr/>
          <p:nvPr/>
        </p:nvCxnSpPr>
        <p:spPr>
          <a:xfrm>
            <a:off x="957470" y="3431443"/>
            <a:ext cx="8186530" cy="0"/>
          </a:xfrm>
          <a:prstGeom prst="straightConnector1">
            <a:avLst/>
          </a:prstGeom>
          <a:noFill/>
          <a:ln w="63500" cap="flat" cmpd="sng">
            <a:solidFill>
              <a:srgbClr val="FF6B70"/>
            </a:solidFill>
            <a:prstDash val="solid"/>
            <a:miter lim="800000"/>
            <a:headEnd type="none" w="sm" len="sm"/>
            <a:tailEnd type="none" w="sm" len="sm"/>
          </a:ln>
        </p:spPr>
      </p:cxnSp>
      <p:sp>
        <p:nvSpPr>
          <p:cNvPr id="400" name="Google Shape;400;p53"/>
          <p:cNvSpPr txBox="1">
            <a:spLocks noGrp="1"/>
          </p:cNvSpPr>
          <p:nvPr>
            <p:ph type="title"/>
          </p:nvPr>
        </p:nvSpPr>
        <p:spPr>
          <a:xfrm>
            <a:off x="4329678" y="2663224"/>
            <a:ext cx="3856853" cy="694460"/>
          </a:xfrm>
          <a:prstGeom prst="rect">
            <a:avLst/>
          </a:prstGeom>
          <a:noFill/>
          <a:ln>
            <a:noFill/>
          </a:ln>
        </p:spPr>
        <p:txBody>
          <a:bodyPr spcFirstLastPara="1" wrap="square" lIns="91425" tIns="45700" rIns="91425" bIns="45700" anchor="b" anchorCtr="0">
            <a:noAutofit/>
          </a:bodyPr>
          <a:lstStyle>
            <a:lvl1pPr marR="0" lvl="0" algn="r"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401" name="Google Shape;401;p53"/>
          <p:cNvSpPr txBox="1">
            <a:spLocks noGrp="1"/>
          </p:cNvSpPr>
          <p:nvPr>
            <p:ph type="body" idx="1"/>
          </p:nvPr>
        </p:nvSpPr>
        <p:spPr>
          <a:xfrm>
            <a:off x="3532668" y="35370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r"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280975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48.xml><?xml version="1.0" encoding="utf-8"?>
<p:sldLayout xmlns:a="http://schemas.openxmlformats.org/drawingml/2006/main" xmlns:r="http://schemas.openxmlformats.org/officeDocument/2006/relationships" xmlns:p="http://schemas.openxmlformats.org/presentationml/2006/main" matchingName="General Content - Cinnabar">
  <p:cSld name="General Content - Cinnabar">
    <p:spTree>
      <p:nvGrpSpPr>
        <p:cNvPr id="1" name="Shape 402"/>
        <p:cNvGrpSpPr/>
        <p:nvPr/>
      </p:nvGrpSpPr>
      <p:grpSpPr>
        <a:xfrm>
          <a:off x="0" y="0"/>
          <a:ext cx="0" cy="0"/>
          <a:chOff x="0" y="0"/>
          <a:chExt cx="0" cy="0"/>
        </a:xfrm>
      </p:grpSpPr>
      <p:sp>
        <p:nvSpPr>
          <p:cNvPr id="403" name="Google Shape;403;p54"/>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404" name="Google Shape;404;p54"/>
          <p:cNvCxnSpPr/>
          <p:nvPr/>
        </p:nvCxnSpPr>
        <p:spPr>
          <a:xfrm>
            <a:off x="316150" y="747069"/>
            <a:ext cx="676532" cy="0"/>
          </a:xfrm>
          <a:prstGeom prst="straightConnector1">
            <a:avLst/>
          </a:prstGeom>
          <a:noFill/>
          <a:ln w="63500" cap="flat" cmpd="sng">
            <a:solidFill>
              <a:srgbClr val="FF6B70"/>
            </a:solidFill>
            <a:prstDash val="solid"/>
            <a:miter lim="800000"/>
            <a:headEnd type="none" w="sm" len="sm"/>
            <a:tailEnd type="none" w="sm" len="sm"/>
          </a:ln>
        </p:spPr>
      </p:cxnSp>
      <p:sp>
        <p:nvSpPr>
          <p:cNvPr id="405" name="Google Shape;405;p54"/>
          <p:cNvSpPr txBox="1">
            <a:spLocks noGrp="1"/>
          </p:cNvSpPr>
          <p:nvPr>
            <p:ph type="body" idx="1"/>
          </p:nvPr>
        </p:nvSpPr>
        <p:spPr>
          <a:xfrm>
            <a:off x="244602" y="1078611"/>
            <a:ext cx="8597646" cy="3511677"/>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rgbClr val="595959"/>
              </a:buClr>
              <a:buSzPts val="2800"/>
              <a:buFont typeface="Arial"/>
              <a:buChar char="•"/>
              <a:defRPr sz="21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rgbClr val="595959"/>
              </a:buClr>
              <a:buSzPts val="2400"/>
              <a:buFont typeface="Arial"/>
              <a:buChar char="•"/>
              <a:defRPr sz="1800" b="0" i="0" u="none" strike="noStrike" cap="none">
                <a:solidFill>
                  <a:srgbClr val="595959"/>
                </a:solidFill>
                <a:latin typeface="Arial"/>
                <a:ea typeface="Arial"/>
                <a:cs typeface="Arial"/>
                <a:sym typeface="Arial"/>
              </a:defRPr>
            </a:lvl2pPr>
            <a:lvl3pPr marL="1028700" marR="0" lvl="2" indent="-266700" algn="l" rtl="0">
              <a:lnSpc>
                <a:spcPct val="90000"/>
              </a:lnSpc>
              <a:spcBef>
                <a:spcPts val="375"/>
              </a:spcBef>
              <a:spcAft>
                <a:spcPts val="0"/>
              </a:spcAft>
              <a:buClr>
                <a:srgbClr val="595959"/>
              </a:buClr>
              <a:buSzPts val="2000"/>
              <a:buFont typeface="Arial"/>
              <a:buChar char="•"/>
              <a:defRPr sz="1500" b="0" i="0" u="none" strike="noStrike" cap="none">
                <a:solidFill>
                  <a:srgbClr val="595959"/>
                </a:solidFill>
                <a:latin typeface="Arial"/>
                <a:ea typeface="Arial"/>
                <a:cs typeface="Arial"/>
                <a:sym typeface="Arial"/>
              </a:defRPr>
            </a:lvl3pPr>
            <a:lvl4pPr marL="1371600" marR="0" lvl="3"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4pPr>
            <a:lvl5pPr marL="1714500" marR="0" lvl="4"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843311412"/>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matchingName="Screenshot - Cinnabar">
  <p:cSld name="Screenshot - Cinnabar">
    <p:spTree>
      <p:nvGrpSpPr>
        <p:cNvPr id="1" name="Shape 406"/>
        <p:cNvGrpSpPr/>
        <p:nvPr/>
      </p:nvGrpSpPr>
      <p:grpSpPr>
        <a:xfrm>
          <a:off x="0" y="0"/>
          <a:ext cx="0" cy="0"/>
          <a:chOff x="0" y="0"/>
          <a:chExt cx="0" cy="0"/>
        </a:xfrm>
      </p:grpSpPr>
      <p:sp>
        <p:nvSpPr>
          <p:cNvPr id="407" name="Google Shape;407;p55"/>
          <p:cNvSpPr txBox="1">
            <a:spLocks noGrp="1"/>
          </p:cNvSpPr>
          <p:nvPr>
            <p:ph type="title"/>
          </p:nvPr>
        </p:nvSpPr>
        <p:spPr>
          <a:xfrm>
            <a:off x="594612" y="109975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408" name="Google Shape;408;p55"/>
          <p:cNvCxnSpPr/>
          <p:nvPr/>
        </p:nvCxnSpPr>
        <p:spPr>
          <a:xfrm>
            <a:off x="0" y="1623158"/>
            <a:ext cx="2953512" cy="0"/>
          </a:xfrm>
          <a:prstGeom prst="straightConnector1">
            <a:avLst/>
          </a:prstGeom>
          <a:noFill/>
          <a:ln w="63500" cap="flat" cmpd="sng">
            <a:solidFill>
              <a:srgbClr val="FF6B70"/>
            </a:solidFill>
            <a:prstDash val="solid"/>
            <a:miter lim="800000"/>
            <a:headEnd type="none" w="sm" len="sm"/>
            <a:tailEnd type="none" w="sm" len="sm"/>
          </a:ln>
        </p:spPr>
      </p:cxnSp>
      <p:sp>
        <p:nvSpPr>
          <p:cNvPr id="409" name="Google Shape;409;p55"/>
          <p:cNvSpPr txBox="1">
            <a:spLocks noGrp="1"/>
          </p:cNvSpPr>
          <p:nvPr>
            <p:ph type="body" idx="1"/>
          </p:nvPr>
        </p:nvSpPr>
        <p:spPr>
          <a:xfrm>
            <a:off x="612900" y="1821436"/>
            <a:ext cx="2340612" cy="232079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4960958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1039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65734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0.xml><?xml version="1.0" encoding="utf-8"?>
<p:sldLayout xmlns:a="http://schemas.openxmlformats.org/drawingml/2006/main" xmlns:r="http://schemas.openxmlformats.org/officeDocument/2006/relationships" xmlns:p="http://schemas.openxmlformats.org/presentationml/2006/main" showMasterSp="0" matchingName="Section Title - Peridot">
  <p:cSld name="Section Title - Peridot">
    <p:bg>
      <p:bgPr>
        <a:solidFill>
          <a:srgbClr val="8CCD5A"/>
        </a:solidFill>
        <a:effectLst/>
      </p:bgPr>
    </p:bg>
    <p:spTree>
      <p:nvGrpSpPr>
        <p:cNvPr id="1" name="Shape 410"/>
        <p:cNvGrpSpPr/>
        <p:nvPr/>
      </p:nvGrpSpPr>
      <p:grpSpPr>
        <a:xfrm>
          <a:off x="0" y="0"/>
          <a:ext cx="0" cy="0"/>
          <a:chOff x="0" y="0"/>
          <a:chExt cx="0" cy="0"/>
        </a:xfrm>
      </p:grpSpPr>
      <p:sp>
        <p:nvSpPr>
          <p:cNvPr id="411" name="Google Shape;411;p56"/>
          <p:cNvSpPr txBox="1"/>
          <p:nvPr/>
        </p:nvSpPr>
        <p:spPr>
          <a:xfrm>
            <a:off x="118008"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dk1"/>
                </a:solidFill>
                <a:latin typeface="Arial"/>
                <a:ea typeface="Arial"/>
                <a:cs typeface="Arial"/>
                <a:sym typeface="Arial"/>
              </a:rPr>
              <a:t>D2L Confidential   |   © 2019 D2L Corporation</a:t>
            </a:r>
            <a:endParaRPr sz="1050"/>
          </a:p>
        </p:txBody>
      </p:sp>
      <p:sp>
        <p:nvSpPr>
          <p:cNvPr id="412" name="Google Shape;412;p56"/>
          <p:cNvSpPr/>
          <p:nvPr/>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413" name="Google Shape;413;p56"/>
          <p:cNvPicPr preferRelativeResize="0"/>
          <p:nvPr/>
        </p:nvPicPr>
        <p:blipFill rotWithShape="1">
          <a:blip r:embed="rId2">
            <a:alphaModFix/>
          </a:blip>
          <a:srcRect/>
          <a:stretch/>
        </p:blipFill>
        <p:spPr>
          <a:xfrm>
            <a:off x="8215312" y="0"/>
            <a:ext cx="928688" cy="5143500"/>
          </a:xfrm>
          <a:prstGeom prst="rect">
            <a:avLst/>
          </a:prstGeom>
          <a:noFill/>
          <a:ln>
            <a:noFill/>
          </a:ln>
        </p:spPr>
      </p:pic>
      <p:sp>
        <p:nvSpPr>
          <p:cNvPr id="414" name="Google Shape;414;p56"/>
          <p:cNvSpPr txBox="1">
            <a:spLocks noGrp="1"/>
          </p:cNvSpPr>
          <p:nvPr>
            <p:ph type="title"/>
          </p:nvPr>
        </p:nvSpPr>
        <p:spPr>
          <a:xfrm>
            <a:off x="958392" y="2650524"/>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415" name="Google Shape;415;p56"/>
          <p:cNvSpPr txBox="1">
            <a:spLocks noGrp="1"/>
          </p:cNvSpPr>
          <p:nvPr>
            <p:ph type="body" idx="1"/>
          </p:nvPr>
        </p:nvSpPr>
        <p:spPr>
          <a:xfrm>
            <a:off x="958392" y="35243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416" name="Google Shape;416;p56"/>
          <p:cNvCxnSpPr/>
          <p:nvPr/>
        </p:nvCxnSpPr>
        <p:spPr>
          <a:xfrm>
            <a:off x="1024810" y="3398477"/>
            <a:ext cx="676532" cy="0"/>
          </a:xfrm>
          <a:prstGeom prst="straightConnector1">
            <a:avLst/>
          </a:prstGeom>
          <a:noFill/>
          <a:ln w="63500" cap="flat" cmpd="sng">
            <a:solidFill>
              <a:srgbClr val="8CCD5A"/>
            </a:solidFill>
            <a:prstDash val="solid"/>
            <a:miter lim="800000"/>
            <a:headEnd type="none" w="sm" len="sm"/>
            <a:tailEnd type="none" w="sm" len="sm"/>
          </a:ln>
        </p:spPr>
      </p:cxnSp>
      <p:sp>
        <p:nvSpPr>
          <p:cNvPr id="417" name="Google Shape;417;p56"/>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62880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51.xml><?xml version="1.0" encoding="utf-8"?>
<p:sldLayout xmlns:a="http://schemas.openxmlformats.org/drawingml/2006/main" xmlns:r="http://schemas.openxmlformats.org/officeDocument/2006/relationships" xmlns:p="http://schemas.openxmlformats.org/presentationml/2006/main" matchingName="Sub-section Title - Peridot">
  <p:cSld name="Sub-section Title - Peridot">
    <p:bg>
      <p:bgPr>
        <a:solidFill>
          <a:schemeClr val="lt1"/>
        </a:solidFill>
        <a:effectLst/>
      </p:bgPr>
    </p:bg>
    <p:spTree>
      <p:nvGrpSpPr>
        <p:cNvPr id="1" name="Shape 418"/>
        <p:cNvGrpSpPr/>
        <p:nvPr/>
      </p:nvGrpSpPr>
      <p:grpSpPr>
        <a:xfrm>
          <a:off x="0" y="0"/>
          <a:ext cx="0" cy="0"/>
          <a:chOff x="0" y="0"/>
          <a:chExt cx="0" cy="0"/>
        </a:xfrm>
      </p:grpSpPr>
      <p:cxnSp>
        <p:nvCxnSpPr>
          <p:cNvPr id="419" name="Google Shape;419;p57"/>
          <p:cNvCxnSpPr/>
          <p:nvPr/>
        </p:nvCxnSpPr>
        <p:spPr>
          <a:xfrm>
            <a:off x="957470" y="3431443"/>
            <a:ext cx="8186530" cy="0"/>
          </a:xfrm>
          <a:prstGeom prst="straightConnector1">
            <a:avLst/>
          </a:prstGeom>
          <a:noFill/>
          <a:ln w="63500" cap="flat" cmpd="sng">
            <a:solidFill>
              <a:srgbClr val="8CCD5A"/>
            </a:solidFill>
            <a:prstDash val="solid"/>
            <a:miter lim="800000"/>
            <a:headEnd type="none" w="sm" len="sm"/>
            <a:tailEnd type="none" w="sm" len="sm"/>
          </a:ln>
        </p:spPr>
      </p:cxnSp>
      <p:sp>
        <p:nvSpPr>
          <p:cNvPr id="420" name="Google Shape;420;p57"/>
          <p:cNvSpPr txBox="1">
            <a:spLocks noGrp="1"/>
          </p:cNvSpPr>
          <p:nvPr>
            <p:ph type="title"/>
          </p:nvPr>
        </p:nvSpPr>
        <p:spPr>
          <a:xfrm>
            <a:off x="4329678" y="2663224"/>
            <a:ext cx="3856853" cy="694460"/>
          </a:xfrm>
          <a:prstGeom prst="rect">
            <a:avLst/>
          </a:prstGeom>
          <a:noFill/>
          <a:ln>
            <a:noFill/>
          </a:ln>
        </p:spPr>
        <p:txBody>
          <a:bodyPr spcFirstLastPara="1" wrap="square" lIns="91425" tIns="45700" rIns="91425" bIns="45700" anchor="b" anchorCtr="0">
            <a:noAutofit/>
          </a:bodyPr>
          <a:lstStyle>
            <a:lvl1pPr marR="0" lvl="0" algn="r"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421" name="Google Shape;421;p57"/>
          <p:cNvSpPr txBox="1">
            <a:spLocks noGrp="1"/>
          </p:cNvSpPr>
          <p:nvPr>
            <p:ph type="body" idx="1"/>
          </p:nvPr>
        </p:nvSpPr>
        <p:spPr>
          <a:xfrm>
            <a:off x="3532668" y="35370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r"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21034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52.xml><?xml version="1.0" encoding="utf-8"?>
<p:sldLayout xmlns:a="http://schemas.openxmlformats.org/drawingml/2006/main" xmlns:r="http://schemas.openxmlformats.org/officeDocument/2006/relationships" xmlns:p="http://schemas.openxmlformats.org/presentationml/2006/main" matchingName="Screenshot - Peridot">
  <p:cSld name="Screenshot - Peridot">
    <p:spTree>
      <p:nvGrpSpPr>
        <p:cNvPr id="1" name="Shape 422"/>
        <p:cNvGrpSpPr/>
        <p:nvPr/>
      </p:nvGrpSpPr>
      <p:grpSpPr>
        <a:xfrm>
          <a:off x="0" y="0"/>
          <a:ext cx="0" cy="0"/>
          <a:chOff x="0" y="0"/>
          <a:chExt cx="0" cy="0"/>
        </a:xfrm>
      </p:grpSpPr>
      <p:sp>
        <p:nvSpPr>
          <p:cNvPr id="423" name="Google Shape;423;p58"/>
          <p:cNvSpPr txBox="1">
            <a:spLocks noGrp="1"/>
          </p:cNvSpPr>
          <p:nvPr>
            <p:ph type="title"/>
          </p:nvPr>
        </p:nvSpPr>
        <p:spPr>
          <a:xfrm>
            <a:off x="594612" y="109975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424" name="Google Shape;424;p58"/>
          <p:cNvCxnSpPr/>
          <p:nvPr/>
        </p:nvCxnSpPr>
        <p:spPr>
          <a:xfrm>
            <a:off x="0" y="1623158"/>
            <a:ext cx="2953512" cy="0"/>
          </a:xfrm>
          <a:prstGeom prst="straightConnector1">
            <a:avLst/>
          </a:prstGeom>
          <a:noFill/>
          <a:ln w="63500" cap="flat" cmpd="sng">
            <a:solidFill>
              <a:srgbClr val="8CCD5A"/>
            </a:solidFill>
            <a:prstDash val="solid"/>
            <a:miter lim="800000"/>
            <a:headEnd type="none" w="sm" len="sm"/>
            <a:tailEnd type="none" w="sm" len="sm"/>
          </a:ln>
        </p:spPr>
      </p:cxnSp>
      <p:sp>
        <p:nvSpPr>
          <p:cNvPr id="425" name="Google Shape;425;p58"/>
          <p:cNvSpPr txBox="1">
            <a:spLocks noGrp="1"/>
          </p:cNvSpPr>
          <p:nvPr>
            <p:ph type="body" idx="1"/>
          </p:nvPr>
        </p:nvSpPr>
        <p:spPr>
          <a:xfrm>
            <a:off x="612900" y="1821436"/>
            <a:ext cx="2340612" cy="232079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996775895"/>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26"/>
        <p:cNvGrpSpPr/>
        <p:nvPr/>
      </p:nvGrpSpPr>
      <p:grpSpPr>
        <a:xfrm>
          <a:off x="0" y="0"/>
          <a:ext cx="0" cy="0"/>
          <a:chOff x="0" y="0"/>
          <a:chExt cx="0" cy="0"/>
        </a:xfrm>
      </p:grpSpPr>
    </p:spTree>
    <p:extLst>
      <p:ext uri="{BB962C8B-B14F-4D97-AF65-F5344CB8AC3E}">
        <p14:creationId xmlns:p14="http://schemas.microsoft.com/office/powerpoint/2010/main" val="1898563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6" y="1875091"/>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6" y="3376831"/>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Presenter Name</a:t>
            </a:r>
            <a:br>
              <a:rPr lang="en-US"/>
            </a:br>
            <a:r>
              <a:rPr lang="en-US"/>
              <a:t>Title</a:t>
            </a:r>
            <a:br>
              <a:rPr lang="en-US"/>
            </a:br>
            <a:r>
              <a:rPr lang="en-US"/>
              <a:t>Date</a:t>
            </a:r>
          </a:p>
        </p:txBody>
      </p:sp>
      <p:sp>
        <p:nvSpPr>
          <p:cNvPr id="7" name="TextBox 6">
            <a:extLst>
              <a:ext uri="{FF2B5EF4-FFF2-40B4-BE49-F238E27FC236}">
                <a16:creationId xmlns:a16="http://schemas.microsoft.com/office/drawing/2014/main" id="{C61E35BA-08CF-BE41-8F52-0E5810842B82}"/>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55389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Orange Content">
    <p:bg>
      <p:bgPr>
        <a:solidFill>
          <a:schemeClr val="tx1"/>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40435158-E681-C74C-8BC8-4C73590AEB3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98048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laceholder 8"/>
          <p:cNvSpPr>
            <a:spLocks noGrp="1"/>
          </p:cNvSpPr>
          <p:nvPr>
            <p:ph type="title" hasCustomPrompt="1"/>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Tree>
    <p:extLst>
      <p:ext uri="{BB962C8B-B14F-4D97-AF65-F5344CB8AC3E}">
        <p14:creationId xmlns:p14="http://schemas.microsoft.com/office/powerpoint/2010/main" val="276605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FE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16698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578196" y="578196"/>
            <a:ext cx="4667688" cy="3511296"/>
          </a:xfrm>
          <a:prstGeom prst="round1Rect">
            <a:avLst>
              <a:gd name="adj" fmla="val 46193"/>
            </a:avLst>
          </a:prstGeom>
          <a:noFill/>
          <a:ln w="63500" cap="rnd">
            <a:solidFill>
              <a:srgbClr val="8CCD5A"/>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Google Shape;2654;p506">
            <a:extLst>
              <a:ext uri="{FF2B5EF4-FFF2-40B4-BE49-F238E27FC236}">
                <a16:creationId xmlns:a16="http://schemas.microsoft.com/office/drawing/2014/main" id="{4B3BB832-1F6B-DD43-B7E9-A6CA464794F5}"/>
              </a:ext>
            </a:extLst>
          </p:cNvPr>
          <p:cNvSpPr txBox="1"/>
          <p:nvPr userDrawn="1"/>
        </p:nvSpPr>
        <p:spPr>
          <a:xfrm>
            <a:off x="318567" y="0"/>
            <a:ext cx="583425" cy="789747"/>
          </a:xfrm>
          <a:prstGeom prst="rect">
            <a:avLst/>
          </a:prstGeom>
          <a:noFill/>
          <a:ln>
            <a:noFill/>
          </a:ln>
        </p:spPr>
        <p:txBody>
          <a:bodyPr spcFirstLastPara="1" wrap="square" lIns="51431" tIns="25706" rIns="51431" bIns="25706" anchor="t" anchorCtr="0">
            <a:noAutofit/>
          </a:bodyPr>
          <a:lstStyle/>
          <a:p>
            <a:pPr marL="0" marR="0" lvl="0" indent="0" algn="l" rtl="0">
              <a:lnSpc>
                <a:spcPct val="100000"/>
              </a:lnSpc>
              <a:spcBef>
                <a:spcPts val="0"/>
              </a:spcBef>
              <a:spcAft>
                <a:spcPts val="0"/>
              </a:spcAft>
              <a:buClr>
                <a:srgbClr val="006FBF"/>
              </a:buClr>
              <a:buSzPts val="15000"/>
              <a:buFont typeface="Arial"/>
              <a:buNone/>
            </a:pPr>
            <a:r>
              <a:rPr lang="en" sz="12450" b="0" i="0" u="none" strike="noStrike" cap="none" spc="-225">
                <a:solidFill>
                  <a:srgbClr val="8CCD5A"/>
                </a:solidFill>
                <a:latin typeface="Arial Black" panose="020B0604020202020204" pitchFamily="34" charset="0"/>
                <a:ea typeface="Arial"/>
                <a:cs typeface="Arial Black" panose="020B0604020202020204" pitchFamily="34" charset="0"/>
                <a:sym typeface="Arial"/>
              </a:rPr>
              <a:t>“</a:t>
            </a:r>
            <a:r>
              <a:rPr lang="en" sz="12450" b="0" i="0" u="none" strike="noStrike" cap="none">
                <a:solidFill>
                  <a:srgbClr val="8CCD5A"/>
                </a:solidFill>
                <a:latin typeface="Arial Black" panose="020B0604020202020204" pitchFamily="34" charset="0"/>
                <a:ea typeface="Arial"/>
                <a:cs typeface="Arial Black" panose="020B0604020202020204" pitchFamily="34" charset="0"/>
                <a:sym typeface="Arial"/>
              </a:rPr>
              <a:t> </a:t>
            </a:r>
            <a:r>
              <a:rPr lang="en" sz="12450" b="0" i="0" u="none" strike="noStrike" cap="none">
                <a:solidFill>
                  <a:srgbClr val="8CCD5A"/>
                </a:solidFill>
                <a:latin typeface="Arial Black" panose="020B0604020202020204" pitchFamily="34" charset="0"/>
                <a:cs typeface="Arial Black" panose="020B0604020202020204" pitchFamily="34" charset="0"/>
                <a:sym typeface="Arial"/>
              </a:rPr>
              <a:t> </a:t>
            </a:r>
            <a:endParaRPr sz="12450" b="0" i="0">
              <a:solidFill>
                <a:srgbClr val="8CCD5A"/>
              </a:solidFill>
              <a:latin typeface="Arial Black" panose="020B0604020202020204" pitchFamily="34" charset="0"/>
              <a:cs typeface="Arial Black" panose="020B0604020202020204" pitchFamily="34" charset="0"/>
            </a:endParaRPr>
          </a:p>
        </p:txBody>
      </p:sp>
      <p:pic>
        <p:nvPicPr>
          <p:cNvPr id="6" name="Picture 5">
            <a:extLst>
              <a:ext uri="{FF2B5EF4-FFF2-40B4-BE49-F238E27FC236}">
                <a16:creationId xmlns:a16="http://schemas.microsoft.com/office/drawing/2014/main" id="{2D54F9B1-25C8-2146-B011-FA17CCC5A9D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9F26E576-4706-5E49-B3F4-36FBB8BC25FF}"/>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235306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864232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9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26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752904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30364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45362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362B57-F0AA-2D48-84CC-78FDE7F0917F}"/>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2707171" y="0"/>
            <a:ext cx="6436829"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9" name="TextBox 8">
            <a:extLst>
              <a:ext uri="{FF2B5EF4-FFF2-40B4-BE49-F238E27FC236}">
                <a16:creationId xmlns:a16="http://schemas.microsoft.com/office/drawing/2014/main" id="{AFB6BB81-D690-0241-B8CE-F353F66B638A}"/>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76737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1E0EF5-B893-2C4B-A17A-AC59E0C6B1FD}"/>
              </a:ext>
            </a:extLst>
          </p:cNvPr>
          <p:cNvPicPr>
            <a:picLocks noChangeAspect="1"/>
          </p:cNvPicPr>
          <p:nvPr userDrawn="1"/>
        </p:nvPicPr>
        <p:blipFill rotWithShape="1">
          <a:blip r:embed="rId2"/>
          <a:srcRect l="19811" r="12041"/>
          <a:stretch/>
        </p:blipFill>
        <p:spPr>
          <a:xfrm>
            <a:off x="3887892" y="0"/>
            <a:ext cx="5256107"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9" name="TextBox 8">
            <a:extLst>
              <a:ext uri="{FF2B5EF4-FFF2-40B4-BE49-F238E27FC236}">
                <a16:creationId xmlns:a16="http://schemas.microsoft.com/office/drawing/2014/main" id="{AFB6BB81-D690-0241-B8CE-F353F66B638A}"/>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323826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176077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ure White">
    <p:bg>
      <p:bgPr>
        <a:solidFill>
          <a:schemeClr val="tx1"/>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accent5"/>
                </a:solidFill>
              </a:defRPr>
            </a:lvl1pPr>
          </a:lstStyle>
          <a:p>
            <a:r>
              <a:rPr lang="en-US"/>
              <a:t>Click to edit Master title style</a:t>
            </a:r>
          </a:p>
        </p:txBody>
      </p:sp>
      <p:pic>
        <p:nvPicPr>
          <p:cNvPr id="5" name="Picture 4">
            <a:extLst>
              <a:ext uri="{FF2B5EF4-FFF2-40B4-BE49-F238E27FC236}">
                <a16:creationId xmlns:a16="http://schemas.microsoft.com/office/drawing/2014/main" id="{A7547CBF-CB5B-974C-86F1-8AFA7EB3C9F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13300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4_Custom Layout">
    <p:spTree>
      <p:nvGrpSpPr>
        <p:cNvPr id="1" name=""/>
        <p:cNvGrpSpPr/>
        <p:nvPr/>
      </p:nvGrpSpPr>
      <p:grpSpPr>
        <a:xfrm>
          <a:off x="0" y="0"/>
          <a:ext cx="0" cy="0"/>
          <a:chOff x="0" y="0"/>
          <a:chExt cx="0" cy="0"/>
        </a:xfrm>
      </p:grpSpPr>
      <p:sp>
        <p:nvSpPr>
          <p:cNvPr id="9" name="Picture Placeholder 8"/>
          <p:cNvSpPr>
            <a:spLocks noGrp="1"/>
          </p:cNvSpPr>
          <p:nvPr userDrawn="1">
            <p:ph type="pic" sz="quarter" idx="11"/>
          </p:nvPr>
        </p:nvSpPr>
        <p:spPr>
          <a:xfrm>
            <a:off x="2252244"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1" name="Picture Placeholder 10"/>
          <p:cNvSpPr>
            <a:spLocks noGrp="1"/>
          </p:cNvSpPr>
          <p:nvPr>
            <p:ph type="pic" sz="quarter" idx="12"/>
          </p:nvPr>
        </p:nvSpPr>
        <p:spPr>
          <a:xfrm>
            <a:off x="4009520" y="128865"/>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3" name="Picture Placeholder 12"/>
          <p:cNvSpPr>
            <a:spLocks noGrp="1"/>
          </p:cNvSpPr>
          <p:nvPr>
            <p:ph type="pic" sz="quarter" idx="13"/>
          </p:nvPr>
        </p:nvSpPr>
        <p:spPr>
          <a:xfrm>
            <a:off x="5766796" y="1903647"/>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5" name="Picture Placeholder 14"/>
          <p:cNvSpPr>
            <a:spLocks noGrp="1"/>
          </p:cNvSpPr>
          <p:nvPr>
            <p:ph type="pic" sz="quarter" idx="14"/>
          </p:nvPr>
        </p:nvSpPr>
        <p:spPr>
          <a:xfrm>
            <a:off x="5766798"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21" name="Picture Placeholder 20"/>
          <p:cNvSpPr>
            <a:spLocks noGrp="1"/>
          </p:cNvSpPr>
          <p:nvPr>
            <p:ph type="pic" sz="quarter" idx="15"/>
          </p:nvPr>
        </p:nvSpPr>
        <p:spPr>
          <a:xfrm>
            <a:off x="7524074" y="128864"/>
            <a:ext cx="1619927" cy="3239854"/>
          </a:xfrm>
          <a:custGeom>
            <a:avLst/>
            <a:gdLst>
              <a:gd name="connsiteX0" fmla="*/ 2159902 w 2159903"/>
              <a:gd name="connsiteY0" fmla="*/ 0 h 4319805"/>
              <a:gd name="connsiteX1" fmla="*/ 2159903 w 2159903"/>
              <a:gd name="connsiteY1" fmla="*/ 1 h 4319805"/>
              <a:gd name="connsiteX2" fmla="*/ 2159903 w 2159903"/>
              <a:gd name="connsiteY2" fmla="*/ 4319804 h 4319805"/>
              <a:gd name="connsiteX3" fmla="*/ 2159902 w 2159903"/>
              <a:gd name="connsiteY3" fmla="*/ 4319805 h 4319805"/>
              <a:gd name="connsiteX4" fmla="*/ 0 w 2159903"/>
              <a:gd name="connsiteY4" fmla="*/ 2159902 h 4319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903" h="4319805">
                <a:moveTo>
                  <a:pt x="2159902" y="0"/>
                </a:moveTo>
                <a:lnTo>
                  <a:pt x="2159903" y="1"/>
                </a:lnTo>
                <a:lnTo>
                  <a:pt x="2159903" y="4319804"/>
                </a:lnTo>
                <a:lnTo>
                  <a:pt x="2159902" y="4319805"/>
                </a:lnTo>
                <a:lnTo>
                  <a:pt x="0" y="2159902"/>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208012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672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578196" y="578196"/>
            <a:ext cx="4667688" cy="3511296"/>
          </a:xfrm>
          <a:prstGeom prst="round1Rect">
            <a:avLst>
              <a:gd name="adj" fmla="val 46193"/>
            </a:avLst>
          </a:prstGeom>
          <a:noFill/>
          <a:ln w="63500" cap="rnd">
            <a:solidFill>
              <a:srgbClr val="FF6B7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Google Shape;2654;p506">
            <a:extLst>
              <a:ext uri="{FF2B5EF4-FFF2-40B4-BE49-F238E27FC236}">
                <a16:creationId xmlns:a16="http://schemas.microsoft.com/office/drawing/2014/main" id="{4B3BB832-1F6B-DD43-B7E9-A6CA464794F5}"/>
              </a:ext>
            </a:extLst>
          </p:cNvPr>
          <p:cNvSpPr txBox="1"/>
          <p:nvPr userDrawn="1"/>
        </p:nvSpPr>
        <p:spPr>
          <a:xfrm>
            <a:off x="318567" y="0"/>
            <a:ext cx="583425" cy="789747"/>
          </a:xfrm>
          <a:prstGeom prst="rect">
            <a:avLst/>
          </a:prstGeom>
          <a:noFill/>
          <a:ln>
            <a:noFill/>
          </a:ln>
        </p:spPr>
        <p:txBody>
          <a:bodyPr spcFirstLastPara="1" wrap="square" lIns="51431" tIns="25706" rIns="51431" bIns="25706" anchor="t" anchorCtr="0">
            <a:noAutofit/>
          </a:bodyPr>
          <a:lstStyle/>
          <a:p>
            <a:pPr marL="0" marR="0" lvl="0" indent="0" algn="l" rtl="0">
              <a:lnSpc>
                <a:spcPct val="100000"/>
              </a:lnSpc>
              <a:spcBef>
                <a:spcPts val="0"/>
              </a:spcBef>
              <a:spcAft>
                <a:spcPts val="0"/>
              </a:spcAft>
              <a:buClr>
                <a:srgbClr val="006FBF"/>
              </a:buClr>
              <a:buSzPts val="15000"/>
              <a:buFont typeface="Arial"/>
              <a:buNone/>
            </a:pPr>
            <a:r>
              <a:rPr lang="en" sz="12450" b="0" i="0" u="none" strike="noStrike" cap="none" spc="-225">
                <a:solidFill>
                  <a:srgbClr val="FF6B70"/>
                </a:solidFill>
                <a:latin typeface="Arial Black" panose="020B0604020202020204" pitchFamily="34" charset="0"/>
                <a:ea typeface="Arial"/>
                <a:cs typeface="Arial Black" panose="020B0604020202020204" pitchFamily="34" charset="0"/>
                <a:sym typeface="Arial"/>
              </a:rPr>
              <a:t>“</a:t>
            </a:r>
            <a:r>
              <a:rPr lang="en" sz="12450" b="0" i="0" u="none" strike="noStrike" cap="none">
                <a:solidFill>
                  <a:srgbClr val="FF6B70"/>
                </a:solidFill>
                <a:latin typeface="Arial Black" panose="020B0604020202020204" pitchFamily="34" charset="0"/>
                <a:ea typeface="Arial"/>
                <a:cs typeface="Arial Black" panose="020B0604020202020204" pitchFamily="34" charset="0"/>
                <a:sym typeface="Arial"/>
              </a:rPr>
              <a:t> </a:t>
            </a:r>
            <a:r>
              <a:rPr lang="en" sz="12450" b="0" i="0" u="none" strike="noStrike" cap="none">
                <a:solidFill>
                  <a:srgbClr val="FF6B70"/>
                </a:solidFill>
                <a:latin typeface="Arial Black" panose="020B0604020202020204" pitchFamily="34" charset="0"/>
                <a:cs typeface="Arial Black" panose="020B0604020202020204" pitchFamily="34" charset="0"/>
                <a:sym typeface="Arial"/>
              </a:rPr>
              <a:t> </a:t>
            </a:r>
            <a:endParaRPr sz="12450" b="0" i="0">
              <a:solidFill>
                <a:srgbClr val="FF6B70"/>
              </a:solidFill>
              <a:latin typeface="Arial Black" panose="020B0604020202020204" pitchFamily="34" charset="0"/>
              <a:cs typeface="Arial Black" panose="020B0604020202020204" pitchFamily="34" charset="0"/>
            </a:endParaRPr>
          </a:p>
        </p:txBody>
      </p:sp>
      <p:pic>
        <p:nvPicPr>
          <p:cNvPr id="6" name="Picture 5">
            <a:extLst>
              <a:ext uri="{FF2B5EF4-FFF2-40B4-BE49-F238E27FC236}">
                <a16:creationId xmlns:a16="http://schemas.microsoft.com/office/drawing/2014/main" id="{2D54F9B1-25C8-2146-B011-FA17CCC5A9D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0E6B6B87-1AB0-B945-981B-C58A1596089C}"/>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355364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AFA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366416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351337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12023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43767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1657351" y="-13609"/>
            <a:ext cx="3499757" cy="6814460"/>
          </a:xfrm>
          <a:prstGeom prst="round1Rect">
            <a:avLst>
              <a:gd name="adj" fmla="val 46193"/>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1435070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32397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F2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196846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23759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6_Title Slid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0C55C8-46B6-7645-9D77-6149EF6D3FA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ctrTitle"/>
          </p:nvPr>
        </p:nvSpPr>
        <p:spPr>
          <a:xfrm>
            <a:off x="4495922" y="1521113"/>
            <a:ext cx="3789963" cy="1790700"/>
          </a:xfrm>
          <a:prstGeom prst="rect">
            <a:avLst/>
          </a:prstGeom>
        </p:spPr>
        <p:txBody>
          <a:bodyPr anchor="b"/>
          <a:lstStyle>
            <a:lvl1pPr algn="l">
              <a:defRPr sz="5400" b="1" i="0" baseline="0">
                <a:solidFill>
                  <a:schemeClr val="bg1"/>
                </a:solidFill>
                <a:latin typeface="Helvetica" charset="0"/>
                <a:ea typeface="Helvetica" charset="0"/>
                <a:cs typeface="Helvetica" charset="0"/>
              </a:defRPr>
            </a:lvl1pPr>
          </a:lstStyle>
          <a:p>
            <a:endParaRPr lang="en-US"/>
          </a:p>
        </p:txBody>
      </p:sp>
      <p:sp>
        <p:nvSpPr>
          <p:cNvPr id="8" name="Text Placeholder 7">
            <a:extLst>
              <a:ext uri="{FF2B5EF4-FFF2-40B4-BE49-F238E27FC236}">
                <a16:creationId xmlns:a16="http://schemas.microsoft.com/office/drawing/2014/main" id="{8539C606-6B78-E049-B1C5-BAD7DCBAAEA4}"/>
              </a:ext>
            </a:extLst>
          </p:cNvPr>
          <p:cNvSpPr>
            <a:spLocks noGrp="1"/>
          </p:cNvSpPr>
          <p:nvPr>
            <p:ph type="body" sz="quarter" idx="10" hasCustomPrompt="1"/>
          </p:nvPr>
        </p:nvSpPr>
        <p:spPr>
          <a:xfrm>
            <a:off x="4495715" y="3311813"/>
            <a:ext cx="3790950" cy="1296988"/>
          </a:xfrm>
          <a:prstGeom prst="rect">
            <a:avLst/>
          </a:prstGeo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342892" indent="0">
              <a:buNone/>
              <a:defRPr>
                <a:latin typeface="Arial" panose="020B0604020202020204" pitchFamily="34" charset="0"/>
                <a:cs typeface="Arial" panose="020B0604020202020204" pitchFamily="34" charset="0"/>
              </a:defRPr>
            </a:lvl2pPr>
            <a:lvl3pPr marL="685783" indent="0">
              <a:buNone/>
              <a:defRPr>
                <a:latin typeface="Arial" panose="020B0604020202020204" pitchFamily="34" charset="0"/>
                <a:cs typeface="Arial" panose="020B0604020202020204" pitchFamily="34" charset="0"/>
              </a:defRPr>
            </a:lvl3pPr>
            <a:lvl4pPr marL="1028675" indent="0">
              <a:buNone/>
              <a:defRPr>
                <a:latin typeface="Arial" panose="020B0604020202020204" pitchFamily="34" charset="0"/>
                <a:cs typeface="Arial" panose="020B0604020202020204" pitchFamily="34" charset="0"/>
              </a:defRPr>
            </a:lvl4pPr>
            <a:lvl5pPr marL="1371566" indent="0">
              <a:buNone/>
              <a:defRPr>
                <a:latin typeface="Arial" panose="020B0604020202020204" pitchFamily="34" charset="0"/>
                <a:cs typeface="Arial" panose="020B0604020202020204" pitchFamily="34" charset="0"/>
              </a:defRPr>
            </a:lvl5pPr>
          </a:lstStyle>
          <a:p>
            <a:pPr lvl="0"/>
            <a:r>
              <a:rPr lang="en-US"/>
              <a:t>Sub-Title</a:t>
            </a:r>
          </a:p>
        </p:txBody>
      </p:sp>
      <p:sp>
        <p:nvSpPr>
          <p:cNvPr id="7" name="TextBox 6">
            <a:extLst>
              <a:ext uri="{FF2B5EF4-FFF2-40B4-BE49-F238E27FC236}">
                <a16:creationId xmlns:a16="http://schemas.microsoft.com/office/drawing/2014/main" id="{D96C7F10-DA4E-BE46-BF2A-3FB6B7CE588E}"/>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79749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Blank" type="blank" preserve="1">
  <p:cSld name="Blan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328"/>
        <p:cNvGrpSpPr/>
        <p:nvPr/>
      </p:nvGrpSpPr>
      <p:grpSpPr>
        <a:xfrm>
          <a:off x="0" y="0"/>
          <a:ext cx="0" cy="0"/>
          <a:chOff x="0" y="0"/>
          <a:chExt cx="0" cy="0"/>
        </a:xfrm>
      </p:grpSpPr>
      <p:sp>
        <p:nvSpPr>
          <p:cNvPr id="2" name="TextBox 1">
            <a:extLst>
              <a:ext uri="{FF2B5EF4-FFF2-40B4-BE49-F238E27FC236}">
                <a16:creationId xmlns:a16="http://schemas.microsoft.com/office/drawing/2014/main" id="{333ACA81-744E-0649-AA97-04A6BE2E691E}"/>
              </a:ext>
            </a:extLst>
          </p:cNvPr>
          <p:cNvSpPr txBox="1"/>
          <p:nvPr userDrawn="1"/>
        </p:nvSpPr>
        <p:spPr>
          <a:xfrm>
            <a:off x="299811" y="4687576"/>
            <a:ext cx="1249060"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 © 2020 D2L Corporation</a:t>
            </a:r>
          </a:p>
        </p:txBody>
      </p:sp>
    </p:spTree>
    <p:extLst>
      <p:ext uri="{BB962C8B-B14F-4D97-AF65-F5344CB8AC3E}">
        <p14:creationId xmlns:p14="http://schemas.microsoft.com/office/powerpoint/2010/main" val="1824410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2129"/>
        <p:cNvGrpSpPr/>
        <p:nvPr/>
      </p:nvGrpSpPr>
      <p:grpSpPr>
        <a:xfrm>
          <a:off x="0" y="0"/>
          <a:ext cx="0" cy="0"/>
          <a:chOff x="0" y="0"/>
          <a:chExt cx="0" cy="0"/>
        </a:xfrm>
      </p:grpSpPr>
      <p:pic>
        <p:nvPicPr>
          <p:cNvPr id="4" name="Picture 3">
            <a:extLst>
              <a:ext uri="{FF2B5EF4-FFF2-40B4-BE49-F238E27FC236}">
                <a16:creationId xmlns:a16="http://schemas.microsoft.com/office/drawing/2014/main" id="{7327E8EC-CC3C-48DC-BE47-E5B4215161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6387" b="6392"/>
          <a:stretch/>
        </p:blipFill>
        <p:spPr>
          <a:xfrm flipH="1">
            <a:off x="-2" y="0"/>
            <a:ext cx="4749801" cy="4654122"/>
          </a:xfrm>
          <a:prstGeom prst="rect">
            <a:avLst/>
          </a:prstGeom>
        </p:spPr>
      </p:pic>
      <p:sp>
        <p:nvSpPr>
          <p:cNvPr id="3" name="TextBox 2">
            <a:extLst>
              <a:ext uri="{FF2B5EF4-FFF2-40B4-BE49-F238E27FC236}">
                <a16:creationId xmlns:a16="http://schemas.microsoft.com/office/drawing/2014/main" id="{B210BDBE-43B6-9544-8A81-F5492B54B853}"/>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891226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Tree>
    <p:extLst>
      <p:ext uri="{BB962C8B-B14F-4D97-AF65-F5344CB8AC3E}">
        <p14:creationId xmlns:p14="http://schemas.microsoft.com/office/powerpoint/2010/main" val="8399236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661137" y="36389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717158" y="738397"/>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1" name="Text Placeholder 29">
            <a:extLst>
              <a:ext uri="{FF2B5EF4-FFF2-40B4-BE49-F238E27FC236}">
                <a16:creationId xmlns:a16="http://schemas.microsoft.com/office/drawing/2014/main" id="{0B23940D-5375-8348-AFA7-470885203FDA}"/>
              </a:ext>
            </a:extLst>
          </p:cNvPr>
          <p:cNvSpPr>
            <a:spLocks noGrp="1"/>
          </p:cNvSpPr>
          <p:nvPr>
            <p:ph type="body" sz="quarter" idx="12" hasCustomPrompt="1"/>
          </p:nvPr>
        </p:nvSpPr>
        <p:spPr>
          <a:xfrm>
            <a:off x="4661137" y="42805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32" name="Straight Connector 31">
            <a:extLst>
              <a:ext uri="{FF2B5EF4-FFF2-40B4-BE49-F238E27FC236}">
                <a16:creationId xmlns:a16="http://schemas.microsoft.com/office/drawing/2014/main" id="{861CD650-FF56-1C41-8A5F-08251D8D36FD}"/>
              </a:ext>
            </a:extLst>
          </p:cNvPr>
          <p:cNvCxnSpPr>
            <a:cxnSpLocks/>
          </p:cNvCxnSpPr>
          <p:nvPr userDrawn="1"/>
        </p:nvCxnSpPr>
        <p:spPr>
          <a:xfrm>
            <a:off x="4717158" y="4655077"/>
            <a:ext cx="537281"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Text Placeholder 29">
            <a:extLst>
              <a:ext uri="{FF2B5EF4-FFF2-40B4-BE49-F238E27FC236}">
                <a16:creationId xmlns:a16="http://schemas.microsoft.com/office/drawing/2014/main" id="{86FDE5D4-2944-7C4F-8362-992E6DF7ABD6}"/>
              </a:ext>
            </a:extLst>
          </p:cNvPr>
          <p:cNvSpPr>
            <a:spLocks noGrp="1"/>
          </p:cNvSpPr>
          <p:nvPr>
            <p:ph type="body" sz="quarter" idx="13" hasCustomPrompt="1"/>
          </p:nvPr>
        </p:nvSpPr>
        <p:spPr>
          <a:xfrm>
            <a:off x="5212310" y="3381419"/>
            <a:ext cx="2981885" cy="324072"/>
          </a:xfrm>
          <a:prstGeom prst="rect">
            <a:avLst/>
          </a:prstGeom>
        </p:spPr>
        <p:txBody>
          <a:bodyPr anchor="ct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650">
                <a:solidFill>
                  <a:schemeClr val="tx1">
                    <a:lumMod val="65000"/>
                    <a:lumOff val="35000"/>
                  </a:schemeClr>
                </a:solidFill>
              </a:defRPr>
            </a:lvl1pPr>
          </a:lstStyle>
          <a:p>
            <a:pPr lvl="0"/>
            <a:r>
              <a:rPr lang="en-CA"/>
              <a:t>Point Four</a:t>
            </a:r>
          </a:p>
        </p:txBody>
      </p:sp>
      <p:cxnSp>
        <p:nvCxnSpPr>
          <p:cNvPr id="34" name="Straight Connector 33">
            <a:extLst>
              <a:ext uri="{FF2B5EF4-FFF2-40B4-BE49-F238E27FC236}">
                <a16:creationId xmlns:a16="http://schemas.microsoft.com/office/drawing/2014/main" id="{C628D333-CC69-4E44-B943-39C379AB7006}"/>
              </a:ext>
            </a:extLst>
          </p:cNvPr>
          <p:cNvCxnSpPr>
            <a:cxnSpLocks/>
          </p:cNvCxnSpPr>
          <p:nvPr userDrawn="1"/>
        </p:nvCxnSpPr>
        <p:spPr>
          <a:xfrm>
            <a:off x="5268331" y="3755917"/>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35" name="Text Placeholder 29">
            <a:extLst>
              <a:ext uri="{FF2B5EF4-FFF2-40B4-BE49-F238E27FC236}">
                <a16:creationId xmlns:a16="http://schemas.microsoft.com/office/drawing/2014/main" id="{8D053276-E470-8642-A319-29714BBEC016}"/>
              </a:ext>
            </a:extLst>
          </p:cNvPr>
          <p:cNvSpPr>
            <a:spLocks noGrp="1"/>
          </p:cNvSpPr>
          <p:nvPr>
            <p:ph type="body" sz="quarter" idx="14" hasCustomPrompt="1"/>
          </p:nvPr>
        </p:nvSpPr>
        <p:spPr>
          <a:xfrm>
            <a:off x="5212310" y="12706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36" name="Straight Connector 35">
            <a:extLst>
              <a:ext uri="{FF2B5EF4-FFF2-40B4-BE49-F238E27FC236}">
                <a16:creationId xmlns:a16="http://schemas.microsoft.com/office/drawing/2014/main" id="{36E02496-6EEF-3942-AC9D-A55F0CF59CCA}"/>
              </a:ext>
            </a:extLst>
          </p:cNvPr>
          <p:cNvCxnSpPr>
            <a:cxnSpLocks/>
          </p:cNvCxnSpPr>
          <p:nvPr userDrawn="1"/>
        </p:nvCxnSpPr>
        <p:spPr>
          <a:xfrm>
            <a:off x="5268331" y="1645177"/>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37" name="Text Placeholder 29">
            <a:extLst>
              <a:ext uri="{FF2B5EF4-FFF2-40B4-BE49-F238E27FC236}">
                <a16:creationId xmlns:a16="http://schemas.microsoft.com/office/drawing/2014/main" id="{3A5A3EC7-9A72-344F-A6C4-842269B6165B}"/>
              </a:ext>
            </a:extLst>
          </p:cNvPr>
          <p:cNvSpPr>
            <a:spLocks noGrp="1"/>
          </p:cNvSpPr>
          <p:nvPr>
            <p:ph type="body" sz="quarter" idx="15" hasCustomPrompt="1"/>
          </p:nvPr>
        </p:nvSpPr>
        <p:spPr>
          <a:xfrm>
            <a:off x="5402043" y="232985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38" name="Straight Connector 37">
            <a:extLst>
              <a:ext uri="{FF2B5EF4-FFF2-40B4-BE49-F238E27FC236}">
                <a16:creationId xmlns:a16="http://schemas.microsoft.com/office/drawing/2014/main" id="{BB57B557-4AD3-7E48-87E9-C32495056967}"/>
              </a:ext>
            </a:extLst>
          </p:cNvPr>
          <p:cNvCxnSpPr>
            <a:cxnSpLocks/>
          </p:cNvCxnSpPr>
          <p:nvPr userDrawn="1"/>
        </p:nvCxnSpPr>
        <p:spPr>
          <a:xfrm>
            <a:off x="5458063" y="2704357"/>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Tree>
    <p:extLst>
      <p:ext uri="{BB962C8B-B14F-4D97-AF65-F5344CB8AC3E}">
        <p14:creationId xmlns:p14="http://schemas.microsoft.com/office/powerpoint/2010/main" val="2533203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508790" y="244918"/>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564810" y="619416"/>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
        <p:nvSpPr>
          <p:cNvPr id="20" name="Text Placeholder 29">
            <a:extLst>
              <a:ext uri="{FF2B5EF4-FFF2-40B4-BE49-F238E27FC236}">
                <a16:creationId xmlns:a16="http://schemas.microsoft.com/office/drawing/2014/main" id="{C1CB19B2-3E43-C54D-B909-272F3355FE05}"/>
              </a:ext>
            </a:extLst>
          </p:cNvPr>
          <p:cNvSpPr>
            <a:spLocks noGrp="1"/>
          </p:cNvSpPr>
          <p:nvPr>
            <p:ph type="body" sz="quarter" idx="12" hasCustomPrompt="1"/>
          </p:nvPr>
        </p:nvSpPr>
        <p:spPr>
          <a:xfrm>
            <a:off x="4508790" y="4389974"/>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Six</a:t>
            </a:r>
          </a:p>
        </p:txBody>
      </p:sp>
      <p:cxnSp>
        <p:nvCxnSpPr>
          <p:cNvPr id="21" name="Straight Connector 20">
            <a:extLst>
              <a:ext uri="{FF2B5EF4-FFF2-40B4-BE49-F238E27FC236}">
                <a16:creationId xmlns:a16="http://schemas.microsoft.com/office/drawing/2014/main" id="{82D3DB7D-CD18-CE41-8137-9B2A132DADAB}"/>
              </a:ext>
            </a:extLst>
          </p:cNvPr>
          <p:cNvCxnSpPr>
            <a:cxnSpLocks/>
          </p:cNvCxnSpPr>
          <p:nvPr userDrawn="1"/>
        </p:nvCxnSpPr>
        <p:spPr>
          <a:xfrm>
            <a:off x="4564810" y="4764472"/>
            <a:ext cx="537281"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22" name="Text Placeholder 29">
            <a:extLst>
              <a:ext uri="{FF2B5EF4-FFF2-40B4-BE49-F238E27FC236}">
                <a16:creationId xmlns:a16="http://schemas.microsoft.com/office/drawing/2014/main" id="{BFBCD86F-1710-584D-AC8F-B0EA60868CB8}"/>
              </a:ext>
            </a:extLst>
          </p:cNvPr>
          <p:cNvSpPr>
            <a:spLocks noGrp="1"/>
          </p:cNvSpPr>
          <p:nvPr>
            <p:ph type="body" sz="quarter" idx="13" hasCustomPrompt="1"/>
          </p:nvPr>
        </p:nvSpPr>
        <p:spPr>
          <a:xfrm>
            <a:off x="5018886" y="3663833"/>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23" name="Straight Connector 22">
            <a:extLst>
              <a:ext uri="{FF2B5EF4-FFF2-40B4-BE49-F238E27FC236}">
                <a16:creationId xmlns:a16="http://schemas.microsoft.com/office/drawing/2014/main" id="{A2DC0079-39D7-8E4F-9FA6-95C1C143B43B}"/>
              </a:ext>
            </a:extLst>
          </p:cNvPr>
          <p:cNvCxnSpPr>
            <a:cxnSpLocks/>
          </p:cNvCxnSpPr>
          <p:nvPr userDrawn="1"/>
        </p:nvCxnSpPr>
        <p:spPr>
          <a:xfrm>
            <a:off x="5074906" y="4038331"/>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24" name="Text Placeholder 29">
            <a:extLst>
              <a:ext uri="{FF2B5EF4-FFF2-40B4-BE49-F238E27FC236}">
                <a16:creationId xmlns:a16="http://schemas.microsoft.com/office/drawing/2014/main" id="{F4E3EA69-10F3-CC46-9DDC-2EB86171FD17}"/>
              </a:ext>
            </a:extLst>
          </p:cNvPr>
          <p:cNvSpPr>
            <a:spLocks noGrp="1"/>
          </p:cNvSpPr>
          <p:nvPr>
            <p:ph type="body" sz="quarter" idx="14" hasCustomPrompt="1"/>
          </p:nvPr>
        </p:nvSpPr>
        <p:spPr>
          <a:xfrm>
            <a:off x="5018886" y="98114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25" name="Straight Connector 24">
            <a:extLst>
              <a:ext uri="{FF2B5EF4-FFF2-40B4-BE49-F238E27FC236}">
                <a16:creationId xmlns:a16="http://schemas.microsoft.com/office/drawing/2014/main" id="{B773A0F1-0E66-124B-9A2A-A4D252B7183A}"/>
              </a:ext>
            </a:extLst>
          </p:cNvPr>
          <p:cNvCxnSpPr>
            <a:cxnSpLocks/>
          </p:cNvCxnSpPr>
          <p:nvPr userDrawn="1"/>
        </p:nvCxnSpPr>
        <p:spPr>
          <a:xfrm>
            <a:off x="5074906" y="1355643"/>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26" name="Text Placeholder 29">
            <a:extLst>
              <a:ext uri="{FF2B5EF4-FFF2-40B4-BE49-F238E27FC236}">
                <a16:creationId xmlns:a16="http://schemas.microsoft.com/office/drawing/2014/main" id="{0D6F06BF-53F7-2E43-B55A-4B843DF16679}"/>
              </a:ext>
            </a:extLst>
          </p:cNvPr>
          <p:cNvSpPr>
            <a:spLocks noGrp="1"/>
          </p:cNvSpPr>
          <p:nvPr>
            <p:ph type="body" sz="quarter" idx="15" hasCustomPrompt="1"/>
          </p:nvPr>
        </p:nvSpPr>
        <p:spPr>
          <a:xfrm>
            <a:off x="5277441" y="2756156"/>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Four</a:t>
            </a:r>
          </a:p>
        </p:txBody>
      </p:sp>
      <p:cxnSp>
        <p:nvCxnSpPr>
          <p:cNvPr id="27" name="Straight Connector 26">
            <a:extLst>
              <a:ext uri="{FF2B5EF4-FFF2-40B4-BE49-F238E27FC236}">
                <a16:creationId xmlns:a16="http://schemas.microsoft.com/office/drawing/2014/main" id="{A121F22E-4BE8-0647-8D17-EFCCDDF0F662}"/>
              </a:ext>
            </a:extLst>
          </p:cNvPr>
          <p:cNvCxnSpPr>
            <a:cxnSpLocks/>
          </p:cNvCxnSpPr>
          <p:nvPr userDrawn="1"/>
        </p:nvCxnSpPr>
        <p:spPr>
          <a:xfrm>
            <a:off x="5333461" y="3130655"/>
            <a:ext cx="537281" cy="0"/>
          </a:xfrm>
          <a:prstGeom prst="line">
            <a:avLst/>
          </a:prstGeom>
          <a:ln w="63500">
            <a:solidFill>
              <a:srgbClr val="EA82FF"/>
            </a:solidFill>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DFF334C8-EAF2-DE4C-88D1-AC86522345F6}"/>
              </a:ext>
            </a:extLst>
          </p:cNvPr>
          <p:cNvSpPr>
            <a:spLocks noGrp="1"/>
          </p:cNvSpPr>
          <p:nvPr>
            <p:ph type="body" sz="quarter" idx="16" hasCustomPrompt="1"/>
          </p:nvPr>
        </p:nvSpPr>
        <p:spPr>
          <a:xfrm>
            <a:off x="5277441" y="185856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40" name="Straight Connector 39">
            <a:extLst>
              <a:ext uri="{FF2B5EF4-FFF2-40B4-BE49-F238E27FC236}">
                <a16:creationId xmlns:a16="http://schemas.microsoft.com/office/drawing/2014/main" id="{0CFAB36E-E0E8-A34B-8C68-F81000EDC0C5}"/>
              </a:ext>
            </a:extLst>
          </p:cNvPr>
          <p:cNvCxnSpPr>
            <a:cxnSpLocks/>
          </p:cNvCxnSpPr>
          <p:nvPr userDrawn="1"/>
        </p:nvCxnSpPr>
        <p:spPr>
          <a:xfrm>
            <a:off x="5333461" y="2233064"/>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6235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A9BDFE-8421-8344-9221-7BEFE5EB6D5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596640" y="0"/>
            <a:ext cx="5547360" cy="5156688"/>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Heading</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1024810" y="3398477"/>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5168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eam Member Introduc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B226D7-D85A-3648-9FEE-A2E20EAEF7C4}"/>
              </a:ext>
            </a:extLst>
          </p:cNvPr>
          <p:cNvPicPr>
            <a:picLocks noChangeAspect="1"/>
          </p:cNvPicPr>
          <p:nvPr userDrawn="1"/>
        </p:nvPicPr>
        <p:blipFill>
          <a:blip r:embed="rId2"/>
          <a:stretch>
            <a:fillRect/>
          </a:stretch>
        </p:blipFill>
        <p:spPr>
          <a:xfrm>
            <a:off x="1402238" y="0"/>
            <a:ext cx="7739063"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1084734" y="1437763"/>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0" name="Title 1">
            <a:extLst>
              <a:ext uri="{FF2B5EF4-FFF2-40B4-BE49-F238E27FC236}">
                <a16:creationId xmlns:a16="http://schemas.microsoft.com/office/drawing/2014/main" id="{5D08AA47-899E-7D4A-914D-C843B34A99F7}"/>
              </a:ext>
            </a:extLst>
          </p:cNvPr>
          <p:cNvSpPr>
            <a:spLocks noGrp="1"/>
          </p:cNvSpPr>
          <p:nvPr>
            <p:ph type="title" hasCustomPrompt="1"/>
          </p:nvPr>
        </p:nvSpPr>
        <p:spPr>
          <a:xfrm>
            <a:off x="244602" y="209836"/>
            <a:ext cx="3688663"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11" name="Straight Connector 10">
            <a:extLst>
              <a:ext uri="{FF2B5EF4-FFF2-40B4-BE49-F238E27FC236}">
                <a16:creationId xmlns:a16="http://schemas.microsoft.com/office/drawing/2014/main" id="{861691D2-69C7-7647-894A-402C4A857F6D}"/>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27" name="Text Placeholder 12">
            <a:extLst>
              <a:ext uri="{FF2B5EF4-FFF2-40B4-BE49-F238E27FC236}">
                <a16:creationId xmlns:a16="http://schemas.microsoft.com/office/drawing/2014/main" id="{D2843B2A-7CAA-0644-AB57-4A043483FDFD}"/>
              </a:ext>
            </a:extLst>
          </p:cNvPr>
          <p:cNvSpPr>
            <a:spLocks noGrp="1"/>
          </p:cNvSpPr>
          <p:nvPr>
            <p:ph type="body" sz="quarter" idx="11" hasCustomPrompt="1"/>
          </p:nvPr>
        </p:nvSpPr>
        <p:spPr>
          <a:xfrm>
            <a:off x="1084734" y="1740322"/>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28" name="Text Placeholder 12">
            <a:extLst>
              <a:ext uri="{FF2B5EF4-FFF2-40B4-BE49-F238E27FC236}">
                <a16:creationId xmlns:a16="http://schemas.microsoft.com/office/drawing/2014/main" id="{A5DECA43-1AFA-5A47-8C8E-9ED4EE883CF1}"/>
              </a:ext>
            </a:extLst>
          </p:cNvPr>
          <p:cNvSpPr>
            <a:spLocks noGrp="1"/>
          </p:cNvSpPr>
          <p:nvPr>
            <p:ph type="body" sz="quarter" idx="12" hasCustomPrompt="1"/>
          </p:nvPr>
        </p:nvSpPr>
        <p:spPr>
          <a:xfrm>
            <a:off x="1084734" y="2567316"/>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0" name="Text Placeholder 12">
            <a:extLst>
              <a:ext uri="{FF2B5EF4-FFF2-40B4-BE49-F238E27FC236}">
                <a16:creationId xmlns:a16="http://schemas.microsoft.com/office/drawing/2014/main" id="{6918F89A-1821-DF49-8AFD-5C91B651DD3D}"/>
              </a:ext>
            </a:extLst>
          </p:cNvPr>
          <p:cNvSpPr>
            <a:spLocks noGrp="1"/>
          </p:cNvSpPr>
          <p:nvPr>
            <p:ph type="body" sz="quarter" idx="13" hasCustomPrompt="1"/>
          </p:nvPr>
        </p:nvSpPr>
        <p:spPr>
          <a:xfrm>
            <a:off x="1084734" y="2869875"/>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31" name="Text Placeholder 12">
            <a:extLst>
              <a:ext uri="{FF2B5EF4-FFF2-40B4-BE49-F238E27FC236}">
                <a16:creationId xmlns:a16="http://schemas.microsoft.com/office/drawing/2014/main" id="{91459DED-E6B6-8F4B-A861-486128531A40}"/>
              </a:ext>
            </a:extLst>
          </p:cNvPr>
          <p:cNvSpPr>
            <a:spLocks noGrp="1"/>
          </p:cNvSpPr>
          <p:nvPr>
            <p:ph type="body" sz="quarter" idx="14" hasCustomPrompt="1"/>
          </p:nvPr>
        </p:nvSpPr>
        <p:spPr>
          <a:xfrm>
            <a:off x="1084734" y="3696869"/>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3" name="Text Placeholder 12">
            <a:extLst>
              <a:ext uri="{FF2B5EF4-FFF2-40B4-BE49-F238E27FC236}">
                <a16:creationId xmlns:a16="http://schemas.microsoft.com/office/drawing/2014/main" id="{091C9B81-BCBD-E749-9EA1-C93646503E26}"/>
              </a:ext>
            </a:extLst>
          </p:cNvPr>
          <p:cNvSpPr>
            <a:spLocks noGrp="1"/>
          </p:cNvSpPr>
          <p:nvPr>
            <p:ph type="body" sz="quarter" idx="15" hasCustomPrompt="1"/>
          </p:nvPr>
        </p:nvSpPr>
        <p:spPr>
          <a:xfrm>
            <a:off x="1084734" y="3999428"/>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Tree>
    <p:extLst>
      <p:ext uri="{BB962C8B-B14F-4D97-AF65-F5344CB8AC3E}">
        <p14:creationId xmlns:p14="http://schemas.microsoft.com/office/powerpoint/2010/main" val="359246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Agenda" preserve="1" userDrawn="1">
  <p:cSld name="Agenda">
    <p:spTree>
      <p:nvGrpSpPr>
        <p:cNvPr id="1" name="Shape 2129"/>
        <p:cNvGrpSpPr/>
        <p:nvPr/>
      </p:nvGrpSpPr>
      <p:grpSpPr>
        <a:xfrm>
          <a:off x="0" y="0"/>
          <a:ext cx="0" cy="0"/>
          <a:chOff x="0" y="0"/>
          <a:chExt cx="0" cy="0"/>
        </a:xfrm>
      </p:grpSpPr>
      <p:pic>
        <p:nvPicPr>
          <p:cNvPr id="3" name="Google Shape;2131;p446">
            <a:extLst>
              <a:ext uri="{FF2B5EF4-FFF2-40B4-BE49-F238E27FC236}">
                <a16:creationId xmlns:a16="http://schemas.microsoft.com/office/drawing/2014/main" id="{23D74B05-1ECD-4206-9698-595BC1118C76}"/>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2" y="1"/>
            <a:ext cx="4498041" cy="4639520"/>
          </a:xfrm>
          <a:prstGeom prst="rect">
            <a:avLst/>
          </a:prstGeom>
          <a:noFill/>
          <a:ln>
            <a:noFill/>
          </a:ln>
        </p:spPr>
      </p:pic>
      <p:sp>
        <p:nvSpPr>
          <p:cNvPr id="6" name="Title 1">
            <a:extLst>
              <a:ext uri="{FF2B5EF4-FFF2-40B4-BE49-F238E27FC236}">
                <a16:creationId xmlns:a16="http://schemas.microsoft.com/office/drawing/2014/main" id="{F850A40B-C7B6-B545-96EA-2705A0FBB79B}"/>
              </a:ext>
            </a:extLst>
          </p:cNvPr>
          <p:cNvSpPr>
            <a:spLocks noGrp="1"/>
          </p:cNvSpPr>
          <p:nvPr>
            <p:ph type="title" hasCustomPrompt="1"/>
          </p:nvPr>
        </p:nvSpPr>
        <p:spPr>
          <a:xfrm>
            <a:off x="5187491" y="1023947"/>
            <a:ext cx="3856853" cy="694460"/>
          </a:xfrm>
          <a:prstGeom prst="rect">
            <a:avLst/>
          </a:prstGeom>
        </p:spPr>
        <p:txBody>
          <a:bodyPr anchor="b">
            <a:normAutofit/>
          </a:bodyPr>
          <a:lstStyle>
            <a:lvl1pPr>
              <a:defRPr sz="2250">
                <a:solidFill>
                  <a:srgbClr val="565A5C"/>
                </a:solidFill>
                <a:latin typeface="Arial" panose="020B0604020202020204" pitchFamily="34" charset="0"/>
                <a:cs typeface="Arial" panose="020B0604020202020204" pitchFamily="34" charset="0"/>
              </a:defRPr>
            </a:lvl1pPr>
          </a:lstStyle>
          <a:p>
            <a:r>
              <a:rPr lang="en-US"/>
              <a:t>Agenda</a:t>
            </a:r>
            <a:endParaRPr lang="en-CA"/>
          </a:p>
        </p:txBody>
      </p:sp>
      <p:sp>
        <p:nvSpPr>
          <p:cNvPr id="7" name="Text Placeholder 12">
            <a:extLst>
              <a:ext uri="{FF2B5EF4-FFF2-40B4-BE49-F238E27FC236}">
                <a16:creationId xmlns:a16="http://schemas.microsoft.com/office/drawing/2014/main" id="{19929D14-7789-6143-9F20-CB022E99A736}"/>
              </a:ext>
            </a:extLst>
          </p:cNvPr>
          <p:cNvSpPr>
            <a:spLocks noGrp="1"/>
          </p:cNvSpPr>
          <p:nvPr>
            <p:ph type="body" sz="quarter" idx="10" hasCustomPrompt="1"/>
          </p:nvPr>
        </p:nvSpPr>
        <p:spPr>
          <a:xfrm>
            <a:off x="5187491" y="1897816"/>
            <a:ext cx="3856853" cy="1685534"/>
          </a:xfrm>
          <a:prstGeom prst="rect">
            <a:avLst/>
          </a:prstGeom>
        </p:spPr>
        <p:txBody>
          <a:bodyPr/>
          <a:lstStyle>
            <a:lvl1pPr marL="0" indent="-257175">
              <a:lnSpc>
                <a:spcPct val="100000"/>
              </a:lnSpc>
              <a:spcBef>
                <a:spcPts val="0"/>
              </a:spcBef>
              <a:buFont typeface="Arial" panose="020B0604020202020204" pitchFamily="34" charset="0"/>
              <a:buChar char="•"/>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First</a:t>
            </a:r>
          </a:p>
          <a:p>
            <a:pPr lvl="0"/>
            <a:r>
              <a:rPr lang="en-US"/>
              <a:t>Second</a:t>
            </a:r>
          </a:p>
          <a:p>
            <a:pPr lvl="0"/>
            <a:r>
              <a:rPr lang="en-US"/>
              <a:t>Third</a:t>
            </a:r>
          </a:p>
          <a:p>
            <a:pPr lvl="0"/>
            <a:r>
              <a:rPr lang="en-US"/>
              <a:t>fourth</a:t>
            </a:r>
            <a:endParaRPr lang="en-CA"/>
          </a:p>
        </p:txBody>
      </p:sp>
      <p:cxnSp>
        <p:nvCxnSpPr>
          <p:cNvPr id="8" name="Straight Connector 7">
            <a:extLst>
              <a:ext uri="{FF2B5EF4-FFF2-40B4-BE49-F238E27FC236}">
                <a16:creationId xmlns:a16="http://schemas.microsoft.com/office/drawing/2014/main" id="{EB40348E-74F8-B74C-B98C-048C21B0CD0B}"/>
              </a:ext>
            </a:extLst>
          </p:cNvPr>
          <p:cNvCxnSpPr/>
          <p:nvPr userDrawn="1"/>
        </p:nvCxnSpPr>
        <p:spPr>
          <a:xfrm>
            <a:off x="5253910" y="178948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34495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0805F71-79F8-064C-B19D-9782E60295D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619233" cy="5143500"/>
          </a:xfrm>
          <a:prstGeom prst="rect">
            <a:avLst/>
          </a:prstGeom>
        </p:spPr>
      </p:pic>
      <p:sp>
        <p:nvSpPr>
          <p:cNvPr id="11" name="Freeform 10">
            <a:extLst>
              <a:ext uri="{FF2B5EF4-FFF2-40B4-BE49-F238E27FC236}">
                <a16:creationId xmlns:a16="http://schemas.microsoft.com/office/drawing/2014/main" id="{FC39A212-FC66-504B-ABA6-7F22E3E5BF6F}"/>
              </a:ext>
            </a:extLst>
          </p:cNvPr>
          <p:cNvSpPr/>
          <p:nvPr userDrawn="1"/>
        </p:nvSpPr>
        <p:spPr>
          <a:xfrm>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4148159" y="2682421"/>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Thank you</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4148159" y="3556291"/>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 if needed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4214578" y="343037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14" name="Picture 13">
            <a:extLst>
              <a:ext uri="{FF2B5EF4-FFF2-40B4-BE49-F238E27FC236}">
                <a16:creationId xmlns:a16="http://schemas.microsoft.com/office/drawing/2014/main" id="{8ABE5BD9-3FFA-9B41-90FD-A6D010D0EB3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4209490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 Topics">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79524F68-9A83-FA41-A7B4-DDD7E3D509C3}"/>
              </a:ext>
            </a:extLst>
          </p:cNvPr>
          <p:cNvSpPr/>
          <p:nvPr userDrawn="1"/>
        </p:nvSpPr>
        <p:spPr>
          <a:xfrm rot="16200000">
            <a:off x="1342857"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7" name="Rounded Rectangle 16">
            <a:extLst>
              <a:ext uri="{FF2B5EF4-FFF2-40B4-BE49-F238E27FC236}">
                <a16:creationId xmlns:a16="http://schemas.microsoft.com/office/drawing/2014/main" id="{8831D5C6-1083-5845-9A8A-7D44F8FE3891}"/>
              </a:ext>
            </a:extLst>
          </p:cNvPr>
          <p:cNvSpPr/>
          <p:nvPr userDrawn="1"/>
        </p:nvSpPr>
        <p:spPr>
          <a:xfrm rot="16200000">
            <a:off x="3143493"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8" name="Rounded Rectangle 17">
            <a:extLst>
              <a:ext uri="{FF2B5EF4-FFF2-40B4-BE49-F238E27FC236}">
                <a16:creationId xmlns:a16="http://schemas.microsoft.com/office/drawing/2014/main" id="{6345B77C-1C45-7147-B3DC-0D077E9B092F}"/>
              </a:ext>
            </a:extLst>
          </p:cNvPr>
          <p:cNvSpPr/>
          <p:nvPr userDrawn="1"/>
        </p:nvSpPr>
        <p:spPr>
          <a:xfrm rot="16200000">
            <a:off x="494412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9" name="Rounded Rectangle 18">
            <a:extLst>
              <a:ext uri="{FF2B5EF4-FFF2-40B4-BE49-F238E27FC236}">
                <a16:creationId xmlns:a16="http://schemas.microsoft.com/office/drawing/2014/main" id="{F08B1A85-9332-EC4C-AF1D-20E84A40DD23}"/>
              </a:ext>
            </a:extLst>
          </p:cNvPr>
          <p:cNvSpPr/>
          <p:nvPr userDrawn="1"/>
        </p:nvSpPr>
        <p:spPr>
          <a:xfrm rot="16200000">
            <a:off x="6744764"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0" name="Rounded Rectangle 19">
            <a:extLst>
              <a:ext uri="{FF2B5EF4-FFF2-40B4-BE49-F238E27FC236}">
                <a16:creationId xmlns:a16="http://schemas.microsoft.com/office/drawing/2014/main" id="{932E7455-7A1E-D642-A680-28C046A1A57A}"/>
              </a:ext>
            </a:extLst>
          </p:cNvPr>
          <p:cNvSpPr/>
          <p:nvPr userDrawn="1"/>
        </p:nvSpPr>
        <p:spPr>
          <a:xfrm rot="16200000">
            <a:off x="-45777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1334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1334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28" name="Text Placeholder 29">
            <a:extLst>
              <a:ext uri="{FF2B5EF4-FFF2-40B4-BE49-F238E27FC236}">
                <a16:creationId xmlns:a16="http://schemas.microsoft.com/office/drawing/2014/main" id="{EC53959C-6C57-BB4F-8BC1-D66B7A6C1DC6}"/>
              </a:ext>
            </a:extLst>
          </p:cNvPr>
          <p:cNvSpPr>
            <a:spLocks noGrp="1"/>
          </p:cNvSpPr>
          <p:nvPr>
            <p:ph type="body" sz="quarter" idx="13" hasCustomPrompt="1"/>
          </p:nvPr>
        </p:nvSpPr>
        <p:spPr>
          <a:xfrm>
            <a:off x="1938729"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2" name="Text Placeholder 29">
            <a:extLst>
              <a:ext uri="{FF2B5EF4-FFF2-40B4-BE49-F238E27FC236}">
                <a16:creationId xmlns:a16="http://schemas.microsoft.com/office/drawing/2014/main" id="{150D7304-EEAE-954A-AFF6-2A859661C036}"/>
              </a:ext>
            </a:extLst>
          </p:cNvPr>
          <p:cNvSpPr>
            <a:spLocks noGrp="1"/>
          </p:cNvSpPr>
          <p:nvPr>
            <p:ph type="body" sz="quarter" idx="14" hasCustomPrompt="1"/>
          </p:nvPr>
        </p:nvSpPr>
        <p:spPr>
          <a:xfrm>
            <a:off x="1938729"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38" name="Text Placeholder 29">
            <a:extLst>
              <a:ext uri="{FF2B5EF4-FFF2-40B4-BE49-F238E27FC236}">
                <a16:creationId xmlns:a16="http://schemas.microsoft.com/office/drawing/2014/main" id="{5FCB5516-0AD7-C24F-93CD-EAB97A2201D3}"/>
              </a:ext>
            </a:extLst>
          </p:cNvPr>
          <p:cNvSpPr>
            <a:spLocks noGrp="1"/>
          </p:cNvSpPr>
          <p:nvPr>
            <p:ph type="body" sz="quarter" idx="15" hasCustomPrompt="1"/>
          </p:nvPr>
        </p:nvSpPr>
        <p:spPr>
          <a:xfrm>
            <a:off x="373391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9" name="Text Placeholder 29">
            <a:extLst>
              <a:ext uri="{FF2B5EF4-FFF2-40B4-BE49-F238E27FC236}">
                <a16:creationId xmlns:a16="http://schemas.microsoft.com/office/drawing/2014/main" id="{E78C2E1F-BF5B-6049-8FF1-90215B0C76EF}"/>
              </a:ext>
            </a:extLst>
          </p:cNvPr>
          <p:cNvSpPr>
            <a:spLocks noGrp="1"/>
          </p:cNvSpPr>
          <p:nvPr>
            <p:ph type="body" sz="quarter" idx="16" hasCustomPrompt="1"/>
          </p:nvPr>
        </p:nvSpPr>
        <p:spPr>
          <a:xfrm>
            <a:off x="373391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0" name="Text Placeholder 29">
            <a:extLst>
              <a:ext uri="{FF2B5EF4-FFF2-40B4-BE49-F238E27FC236}">
                <a16:creationId xmlns:a16="http://schemas.microsoft.com/office/drawing/2014/main" id="{F6298801-D94B-8D4E-826A-B4A7927CF09F}"/>
              </a:ext>
            </a:extLst>
          </p:cNvPr>
          <p:cNvSpPr>
            <a:spLocks noGrp="1"/>
          </p:cNvSpPr>
          <p:nvPr>
            <p:ph type="body" sz="quarter" idx="17" hasCustomPrompt="1"/>
          </p:nvPr>
        </p:nvSpPr>
        <p:spPr>
          <a:xfrm>
            <a:off x="5539178"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1" name="Text Placeholder 29">
            <a:extLst>
              <a:ext uri="{FF2B5EF4-FFF2-40B4-BE49-F238E27FC236}">
                <a16:creationId xmlns:a16="http://schemas.microsoft.com/office/drawing/2014/main" id="{E10B8389-A51B-CE46-ACEA-6B40A52C2EC8}"/>
              </a:ext>
            </a:extLst>
          </p:cNvPr>
          <p:cNvSpPr>
            <a:spLocks noGrp="1"/>
          </p:cNvSpPr>
          <p:nvPr>
            <p:ph type="body" sz="quarter" idx="18" hasCustomPrompt="1"/>
          </p:nvPr>
        </p:nvSpPr>
        <p:spPr>
          <a:xfrm>
            <a:off x="5539178"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2" name="Text Placeholder 29">
            <a:extLst>
              <a:ext uri="{FF2B5EF4-FFF2-40B4-BE49-F238E27FC236}">
                <a16:creationId xmlns:a16="http://schemas.microsoft.com/office/drawing/2014/main" id="{CAECBC2B-EFBD-4544-A224-919CECD71494}"/>
              </a:ext>
            </a:extLst>
          </p:cNvPr>
          <p:cNvSpPr>
            <a:spLocks noGrp="1"/>
          </p:cNvSpPr>
          <p:nvPr>
            <p:ph type="body" sz="quarter" idx="19" hasCustomPrompt="1"/>
          </p:nvPr>
        </p:nvSpPr>
        <p:spPr>
          <a:xfrm>
            <a:off x="73343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3" name="Text Placeholder 29">
            <a:extLst>
              <a:ext uri="{FF2B5EF4-FFF2-40B4-BE49-F238E27FC236}">
                <a16:creationId xmlns:a16="http://schemas.microsoft.com/office/drawing/2014/main" id="{33D9541D-F13F-6044-B098-8885EC6DE910}"/>
              </a:ext>
            </a:extLst>
          </p:cNvPr>
          <p:cNvSpPr>
            <a:spLocks noGrp="1"/>
          </p:cNvSpPr>
          <p:nvPr>
            <p:ph type="body" sz="quarter" idx="20" hasCustomPrompt="1"/>
          </p:nvPr>
        </p:nvSpPr>
        <p:spPr>
          <a:xfrm>
            <a:off x="73343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12657153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10" name="Rounded Rectangle 9">
            <a:extLst>
              <a:ext uri="{FF2B5EF4-FFF2-40B4-BE49-F238E27FC236}">
                <a16:creationId xmlns:a16="http://schemas.microsoft.com/office/drawing/2014/main" id="{C453F063-C958-1744-8C2A-43F846A71508}"/>
              </a:ext>
            </a:extLst>
          </p:cNvPr>
          <p:cNvSpPr/>
          <p:nvPr userDrawn="1"/>
        </p:nvSpPr>
        <p:spPr>
          <a:xfrm rot="16200000">
            <a:off x="-200286"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1" name="Rounded Rectangle 10">
            <a:extLst>
              <a:ext uri="{FF2B5EF4-FFF2-40B4-BE49-F238E27FC236}">
                <a16:creationId xmlns:a16="http://schemas.microsoft.com/office/drawing/2014/main" id="{FF27F879-B4DB-8543-9C11-DF3096FDD2EE}"/>
              </a:ext>
            </a:extLst>
          </p:cNvPr>
          <p:cNvSpPr/>
          <p:nvPr userDrawn="1"/>
        </p:nvSpPr>
        <p:spPr>
          <a:xfrm rot="16200000">
            <a:off x="2011305" y="2128285"/>
            <a:ext cx="2928006"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2" name="Rounded Rectangle 11">
            <a:extLst>
              <a:ext uri="{FF2B5EF4-FFF2-40B4-BE49-F238E27FC236}">
                <a16:creationId xmlns:a16="http://schemas.microsoft.com/office/drawing/2014/main" id="{BABF3D7F-30D0-704F-907A-3EEE9BADB162}"/>
              </a:ext>
            </a:extLst>
          </p:cNvPr>
          <p:cNvSpPr/>
          <p:nvPr userDrawn="1"/>
        </p:nvSpPr>
        <p:spPr>
          <a:xfrm rot="16200000">
            <a:off x="4222894"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3" name="Rounded Rectangle 12">
            <a:extLst>
              <a:ext uri="{FF2B5EF4-FFF2-40B4-BE49-F238E27FC236}">
                <a16:creationId xmlns:a16="http://schemas.microsoft.com/office/drawing/2014/main" id="{684ADA34-8DAB-A74B-AFC7-4FD3B25E3763}"/>
              </a:ext>
            </a:extLst>
          </p:cNvPr>
          <p:cNvSpPr/>
          <p:nvPr userDrawn="1"/>
        </p:nvSpPr>
        <p:spPr>
          <a:xfrm rot="16200000">
            <a:off x="6434487" y="2128284"/>
            <a:ext cx="2928005"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224216"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224216"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29" name="Text Placeholder 29">
            <a:extLst>
              <a:ext uri="{FF2B5EF4-FFF2-40B4-BE49-F238E27FC236}">
                <a16:creationId xmlns:a16="http://schemas.microsoft.com/office/drawing/2014/main" id="{CECA1964-7A14-8744-B79C-9EB44B625C10}"/>
              </a:ext>
            </a:extLst>
          </p:cNvPr>
          <p:cNvSpPr>
            <a:spLocks noGrp="1"/>
          </p:cNvSpPr>
          <p:nvPr>
            <p:ph type="body" sz="quarter" idx="13" hasCustomPrompt="1"/>
          </p:nvPr>
        </p:nvSpPr>
        <p:spPr>
          <a:xfrm>
            <a:off x="2435808"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3" name="Text Placeholder 29">
            <a:extLst>
              <a:ext uri="{FF2B5EF4-FFF2-40B4-BE49-F238E27FC236}">
                <a16:creationId xmlns:a16="http://schemas.microsoft.com/office/drawing/2014/main" id="{8EA86081-B67C-8945-BD08-8444B4133D02}"/>
              </a:ext>
            </a:extLst>
          </p:cNvPr>
          <p:cNvSpPr>
            <a:spLocks noGrp="1"/>
          </p:cNvSpPr>
          <p:nvPr>
            <p:ph type="body" sz="quarter" idx="14" hasCustomPrompt="1"/>
          </p:nvPr>
        </p:nvSpPr>
        <p:spPr>
          <a:xfrm>
            <a:off x="2435808"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4" name="Text Placeholder 29">
            <a:extLst>
              <a:ext uri="{FF2B5EF4-FFF2-40B4-BE49-F238E27FC236}">
                <a16:creationId xmlns:a16="http://schemas.microsoft.com/office/drawing/2014/main" id="{03FFF906-9F2A-0145-80CD-73CDDE6FFA10}"/>
              </a:ext>
            </a:extLst>
          </p:cNvPr>
          <p:cNvSpPr>
            <a:spLocks noGrp="1"/>
          </p:cNvSpPr>
          <p:nvPr>
            <p:ph type="body" sz="quarter" idx="15" hasCustomPrompt="1"/>
          </p:nvPr>
        </p:nvSpPr>
        <p:spPr>
          <a:xfrm>
            <a:off x="4647400"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5" name="Text Placeholder 29">
            <a:extLst>
              <a:ext uri="{FF2B5EF4-FFF2-40B4-BE49-F238E27FC236}">
                <a16:creationId xmlns:a16="http://schemas.microsoft.com/office/drawing/2014/main" id="{8CF7670A-0A91-E042-910C-88B274E57CCC}"/>
              </a:ext>
            </a:extLst>
          </p:cNvPr>
          <p:cNvSpPr>
            <a:spLocks noGrp="1"/>
          </p:cNvSpPr>
          <p:nvPr>
            <p:ph type="body" sz="quarter" idx="16" hasCustomPrompt="1"/>
          </p:nvPr>
        </p:nvSpPr>
        <p:spPr>
          <a:xfrm>
            <a:off x="4647400"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6" name="Text Placeholder 29">
            <a:extLst>
              <a:ext uri="{FF2B5EF4-FFF2-40B4-BE49-F238E27FC236}">
                <a16:creationId xmlns:a16="http://schemas.microsoft.com/office/drawing/2014/main" id="{C8E2DE35-6C9C-4047-A1DF-430D45EBD73A}"/>
              </a:ext>
            </a:extLst>
          </p:cNvPr>
          <p:cNvSpPr>
            <a:spLocks noGrp="1"/>
          </p:cNvSpPr>
          <p:nvPr>
            <p:ph type="body" sz="quarter" idx="17" hasCustomPrompt="1"/>
          </p:nvPr>
        </p:nvSpPr>
        <p:spPr>
          <a:xfrm>
            <a:off x="6858991"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7" name="Text Placeholder 29">
            <a:extLst>
              <a:ext uri="{FF2B5EF4-FFF2-40B4-BE49-F238E27FC236}">
                <a16:creationId xmlns:a16="http://schemas.microsoft.com/office/drawing/2014/main" id="{AD45914B-42D4-2843-8019-7C138748FCBF}"/>
              </a:ext>
            </a:extLst>
          </p:cNvPr>
          <p:cNvSpPr>
            <a:spLocks noGrp="1"/>
          </p:cNvSpPr>
          <p:nvPr>
            <p:ph type="body" sz="quarter" idx="18" hasCustomPrompt="1"/>
          </p:nvPr>
        </p:nvSpPr>
        <p:spPr>
          <a:xfrm>
            <a:off x="6858991"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42387703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143944" y="1994893"/>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403747"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659481"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6"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4"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5"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Tree>
    <p:extLst>
      <p:ext uri="{BB962C8B-B14F-4D97-AF65-F5344CB8AC3E}">
        <p14:creationId xmlns:p14="http://schemas.microsoft.com/office/powerpoint/2010/main" val="1228700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preserve="1">
  <p:cSld name="Content">
    <p:spTree>
      <p:nvGrpSpPr>
        <p:cNvPr id="1" name="Shape 2125"/>
        <p:cNvGrpSpPr/>
        <p:nvPr/>
      </p:nvGrpSpPr>
      <p:grpSpPr>
        <a:xfrm>
          <a:off x="0" y="0"/>
          <a:ext cx="0" cy="0"/>
          <a:chOff x="0" y="0"/>
          <a:chExt cx="0" cy="0"/>
        </a:xfrm>
      </p:grpSpPr>
      <p:sp>
        <p:nvSpPr>
          <p:cNvPr id="2126" name="Google Shape;2126;p444"/>
          <p:cNvSpPr/>
          <p:nvPr/>
        </p:nvSpPr>
        <p:spPr>
          <a:xfrm rot="-5400000">
            <a:off x="4714623" y="714113"/>
            <a:ext cx="3850154" cy="5008609"/>
          </a:xfrm>
          <a:prstGeom prst="round1Rect">
            <a:avLst>
              <a:gd name="adj" fmla="val 25659"/>
            </a:avLst>
          </a:prstGeom>
          <a:solidFill>
            <a:srgbClr val="29A6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2127" name="Google Shape;2127;p444"/>
          <p:cNvSpPr txBox="1">
            <a:spLocks noGrp="1"/>
          </p:cNvSpPr>
          <p:nvPr>
            <p:ph type="title"/>
          </p:nvPr>
        </p:nvSpPr>
        <p:spPr>
          <a:xfrm>
            <a:off x="362018" y="1586500"/>
            <a:ext cx="3265102" cy="1347200"/>
          </a:xfrm>
          <a:prstGeom prst="rect">
            <a:avLst/>
          </a:prstGeom>
          <a:noFill/>
          <a:ln>
            <a:noFill/>
          </a:ln>
        </p:spPr>
        <p:txBody>
          <a:bodyPr spcFirstLastPara="1" wrap="square" lIns="68575" tIns="34275" rIns="68575" bIns="34275" anchor="t" anchorCtr="0"/>
          <a:lstStyle>
            <a:lvl1pPr marR="0" lvl="0" algn="l" rtl="0">
              <a:lnSpc>
                <a:spcPct val="90000"/>
              </a:lnSpc>
              <a:spcBef>
                <a:spcPts val="0"/>
              </a:spcBef>
              <a:spcAft>
                <a:spcPts val="0"/>
              </a:spcAft>
              <a:buClr>
                <a:schemeClr val="lt1"/>
              </a:buClr>
              <a:buSzPts val="2300"/>
              <a:buFont typeface="Arial"/>
              <a:buNone/>
              <a:defRPr sz="2300" b="0" i="0" u="none" strike="noStrike" cap="none">
                <a:solidFill>
                  <a:schemeClr val="l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pic>
        <p:nvPicPr>
          <p:cNvPr id="7" name="Google Shape;1758;p359">
            <a:extLst>
              <a:ext uri="{FF2B5EF4-FFF2-40B4-BE49-F238E27FC236}">
                <a16:creationId xmlns:a16="http://schemas.microsoft.com/office/drawing/2014/main" id="{5548BCAC-217F-0B4E-8268-971D8E95012E}"/>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t="89690"/>
          <a:stretch/>
        </p:blipFill>
        <p:spPr>
          <a:xfrm>
            <a:off x="8215313" y="4613188"/>
            <a:ext cx="928688" cy="530311"/>
          </a:xfrm>
          <a:prstGeom prst="rect">
            <a:avLst/>
          </a:prstGeom>
          <a:noFill/>
          <a:ln>
            <a:noFill/>
          </a:ln>
        </p:spPr>
      </p:pic>
      <p:sp>
        <p:nvSpPr>
          <p:cNvPr id="8" name="TextBox 7">
            <a:extLst>
              <a:ext uri="{FF2B5EF4-FFF2-40B4-BE49-F238E27FC236}">
                <a16:creationId xmlns:a16="http://schemas.microsoft.com/office/drawing/2014/main" id="{CDB4FFCD-E796-A84A-AB44-A2CF606FB662}"/>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1870526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 Topics -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282331" y="2193731"/>
            <a:ext cx="205973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542135" y="2188076"/>
            <a:ext cx="2059737"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797869" y="2188076"/>
            <a:ext cx="2059736"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8"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6"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TWO</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7"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THREE</a:t>
            </a:r>
          </a:p>
        </p:txBody>
      </p:sp>
    </p:spTree>
    <p:extLst>
      <p:ext uri="{BB962C8B-B14F-4D97-AF65-F5344CB8AC3E}">
        <p14:creationId xmlns:p14="http://schemas.microsoft.com/office/powerpoint/2010/main" val="19732636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con Diagr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4745016" y="1548076"/>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11" name="Arc 10">
            <a:extLst>
              <a:ext uri="{FF2B5EF4-FFF2-40B4-BE49-F238E27FC236}">
                <a16:creationId xmlns:a16="http://schemas.microsoft.com/office/drawing/2014/main" id="{4CD82DD3-4A2C-7B4F-8D2A-25433F7A030C}"/>
              </a:ext>
            </a:extLst>
          </p:cNvPr>
          <p:cNvSpPr/>
          <p:nvPr userDrawn="1"/>
        </p:nvSpPr>
        <p:spPr>
          <a:xfrm>
            <a:off x="975500" y="1441077"/>
            <a:ext cx="2322000" cy="2599836"/>
          </a:xfrm>
          <a:prstGeom prst="arc">
            <a:avLst>
              <a:gd name="adj1" fmla="val 16928931"/>
              <a:gd name="adj2" fmla="val 4734098"/>
            </a:avLst>
          </a:prstGeom>
          <a:ln w="444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sp>
        <p:nvSpPr>
          <p:cNvPr id="34" name="Text Placeholder 29">
            <a:extLst>
              <a:ext uri="{FF2B5EF4-FFF2-40B4-BE49-F238E27FC236}">
                <a16:creationId xmlns:a16="http://schemas.microsoft.com/office/drawing/2014/main" id="{FFA69C82-C5A0-244C-9F2F-202286B39AF2}"/>
              </a:ext>
            </a:extLst>
          </p:cNvPr>
          <p:cNvSpPr>
            <a:spLocks noGrp="1"/>
          </p:cNvSpPr>
          <p:nvPr>
            <p:ph type="body" sz="quarter" idx="14" hasCustomPrompt="1"/>
          </p:nvPr>
        </p:nvSpPr>
        <p:spPr>
          <a:xfrm>
            <a:off x="4745016" y="1763883"/>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5" name="Text Placeholder 29">
            <a:extLst>
              <a:ext uri="{FF2B5EF4-FFF2-40B4-BE49-F238E27FC236}">
                <a16:creationId xmlns:a16="http://schemas.microsoft.com/office/drawing/2014/main" id="{61FF5467-4870-0D4D-B013-C113B0476DB8}"/>
              </a:ext>
            </a:extLst>
          </p:cNvPr>
          <p:cNvSpPr>
            <a:spLocks noGrp="1"/>
          </p:cNvSpPr>
          <p:nvPr>
            <p:ph type="body" sz="quarter" idx="15" hasCustomPrompt="1"/>
          </p:nvPr>
        </p:nvSpPr>
        <p:spPr>
          <a:xfrm>
            <a:off x="4745016" y="2509333"/>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6" name="Text Placeholder 29">
            <a:extLst>
              <a:ext uri="{FF2B5EF4-FFF2-40B4-BE49-F238E27FC236}">
                <a16:creationId xmlns:a16="http://schemas.microsoft.com/office/drawing/2014/main" id="{93A53604-B29E-EC4C-8EF8-5B31B5893305}"/>
              </a:ext>
            </a:extLst>
          </p:cNvPr>
          <p:cNvSpPr>
            <a:spLocks noGrp="1"/>
          </p:cNvSpPr>
          <p:nvPr>
            <p:ph type="body" sz="quarter" idx="16" hasCustomPrompt="1"/>
          </p:nvPr>
        </p:nvSpPr>
        <p:spPr>
          <a:xfrm>
            <a:off x="4745016" y="2725140"/>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7" name="Text Placeholder 29">
            <a:extLst>
              <a:ext uri="{FF2B5EF4-FFF2-40B4-BE49-F238E27FC236}">
                <a16:creationId xmlns:a16="http://schemas.microsoft.com/office/drawing/2014/main" id="{86F71172-0C65-A344-86DD-873EC7F9C46D}"/>
              </a:ext>
            </a:extLst>
          </p:cNvPr>
          <p:cNvSpPr>
            <a:spLocks noGrp="1"/>
          </p:cNvSpPr>
          <p:nvPr>
            <p:ph type="body" sz="quarter" idx="17" hasCustomPrompt="1"/>
          </p:nvPr>
        </p:nvSpPr>
        <p:spPr>
          <a:xfrm>
            <a:off x="4745016" y="3467485"/>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8" name="Text Placeholder 29">
            <a:extLst>
              <a:ext uri="{FF2B5EF4-FFF2-40B4-BE49-F238E27FC236}">
                <a16:creationId xmlns:a16="http://schemas.microsoft.com/office/drawing/2014/main" id="{2AE2915C-5856-D141-908C-39C51A11E8BA}"/>
              </a:ext>
            </a:extLst>
          </p:cNvPr>
          <p:cNvSpPr>
            <a:spLocks noGrp="1"/>
          </p:cNvSpPr>
          <p:nvPr>
            <p:ph type="body" sz="quarter" idx="18" hasCustomPrompt="1"/>
          </p:nvPr>
        </p:nvSpPr>
        <p:spPr>
          <a:xfrm>
            <a:off x="4745016" y="3683291"/>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Tree>
    <p:extLst>
      <p:ext uri="{BB962C8B-B14F-4D97-AF65-F5344CB8AC3E}">
        <p14:creationId xmlns:p14="http://schemas.microsoft.com/office/powerpoint/2010/main" val="17949087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91DD4E-F37B-154D-93FC-B9E3E32A8790}"/>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4" name="Chevron 81">
            <a:extLst>
              <a:ext uri="{FF2B5EF4-FFF2-40B4-BE49-F238E27FC236}">
                <a16:creationId xmlns:a16="http://schemas.microsoft.com/office/drawing/2014/main" id="{1FD0E0CF-EB58-3D44-A2C8-F292EE4159E8}"/>
              </a:ext>
            </a:extLst>
          </p:cNvPr>
          <p:cNvSpPr/>
          <p:nvPr userDrawn="1"/>
        </p:nvSpPr>
        <p:spPr>
          <a:xfrm>
            <a:off x="2152089" y="2995015"/>
            <a:ext cx="1619218" cy="226505"/>
          </a:xfrm>
          <a:prstGeom prst="chevron">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15" name="Chevron 1">
            <a:extLst>
              <a:ext uri="{FF2B5EF4-FFF2-40B4-BE49-F238E27FC236}">
                <a16:creationId xmlns:a16="http://schemas.microsoft.com/office/drawing/2014/main" id="{A0441AD0-CF5C-114F-8CEE-5131D490F330}"/>
              </a:ext>
            </a:extLst>
          </p:cNvPr>
          <p:cNvSpPr/>
          <p:nvPr userDrawn="1"/>
        </p:nvSpPr>
        <p:spPr>
          <a:xfrm>
            <a:off x="549761" y="2995015"/>
            <a:ext cx="1619218" cy="226505"/>
          </a:xfrm>
          <a:prstGeom prst="chevron">
            <a:avLst/>
          </a:prstGeom>
          <a:solidFill>
            <a:srgbClr val="FF6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17" name="Group 16">
            <a:extLst>
              <a:ext uri="{FF2B5EF4-FFF2-40B4-BE49-F238E27FC236}">
                <a16:creationId xmlns:a16="http://schemas.microsoft.com/office/drawing/2014/main" id="{5A91A76E-6C5A-1B44-AA8F-5D511E386DC2}"/>
              </a:ext>
            </a:extLst>
          </p:cNvPr>
          <p:cNvGrpSpPr/>
          <p:nvPr userDrawn="1"/>
        </p:nvGrpSpPr>
        <p:grpSpPr>
          <a:xfrm rot="10800000">
            <a:off x="2918513" y="2248030"/>
            <a:ext cx="86371" cy="903422"/>
            <a:chOff x="1672060" y="3475613"/>
            <a:chExt cx="115176" cy="1204719"/>
          </a:xfrm>
        </p:grpSpPr>
        <p:cxnSp>
          <p:nvCxnSpPr>
            <p:cNvPr id="18" name="Straight Connector 17">
              <a:extLst>
                <a:ext uri="{FF2B5EF4-FFF2-40B4-BE49-F238E27FC236}">
                  <a16:creationId xmlns:a16="http://schemas.microsoft.com/office/drawing/2014/main" id="{A5E6F615-9C7C-3D4B-AE3A-DF2185411CA8}"/>
                </a:ext>
              </a:extLst>
            </p:cNvPr>
            <p:cNvCxnSpPr/>
            <p:nvPr/>
          </p:nvCxnSpPr>
          <p:spPr>
            <a:xfrm>
              <a:off x="1729648" y="3537332"/>
              <a:ext cx="0" cy="1143000"/>
            </a:xfrm>
            <a:prstGeom prst="line">
              <a:avLst/>
            </a:prstGeom>
            <a:ln w="28575">
              <a:solidFill>
                <a:srgbClr val="FFBA5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F4977947-635B-FF4E-8809-F310DEF3EA3D}"/>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21" name="Chevron 91">
            <a:extLst>
              <a:ext uri="{FF2B5EF4-FFF2-40B4-BE49-F238E27FC236}">
                <a16:creationId xmlns:a16="http://schemas.microsoft.com/office/drawing/2014/main" id="{5084CD1B-46AB-ED4C-ACFC-C35F881492E1}"/>
              </a:ext>
            </a:extLst>
          </p:cNvPr>
          <p:cNvSpPr/>
          <p:nvPr userDrawn="1"/>
        </p:nvSpPr>
        <p:spPr>
          <a:xfrm>
            <a:off x="3754417" y="2995015"/>
            <a:ext cx="1619218" cy="226505"/>
          </a:xfrm>
          <a:prstGeom prst="chevron">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3" name="Chevron 95">
            <a:extLst>
              <a:ext uri="{FF2B5EF4-FFF2-40B4-BE49-F238E27FC236}">
                <a16:creationId xmlns:a16="http://schemas.microsoft.com/office/drawing/2014/main" id="{F17F4D08-51B5-0F4C-983B-92EB464CC648}"/>
              </a:ext>
            </a:extLst>
          </p:cNvPr>
          <p:cNvSpPr/>
          <p:nvPr userDrawn="1"/>
        </p:nvSpPr>
        <p:spPr>
          <a:xfrm>
            <a:off x="5356745" y="2995015"/>
            <a:ext cx="1619218" cy="226505"/>
          </a:xfrm>
          <a:prstGeom prst="chevron">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5" name="Chevron 96">
            <a:extLst>
              <a:ext uri="{FF2B5EF4-FFF2-40B4-BE49-F238E27FC236}">
                <a16:creationId xmlns:a16="http://schemas.microsoft.com/office/drawing/2014/main" id="{21E0BC8D-5185-E54C-9DFC-05288C07A5B0}"/>
              </a:ext>
            </a:extLst>
          </p:cNvPr>
          <p:cNvSpPr/>
          <p:nvPr userDrawn="1"/>
        </p:nvSpPr>
        <p:spPr>
          <a:xfrm>
            <a:off x="6959073" y="2995015"/>
            <a:ext cx="1619218" cy="226505"/>
          </a:xfrm>
          <a:prstGeom prst="chevron">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27" name="Group 26">
            <a:extLst>
              <a:ext uri="{FF2B5EF4-FFF2-40B4-BE49-F238E27FC236}">
                <a16:creationId xmlns:a16="http://schemas.microsoft.com/office/drawing/2014/main" id="{9400DAD6-DAF1-8C4C-85D3-AC14BB18C8BA}"/>
              </a:ext>
            </a:extLst>
          </p:cNvPr>
          <p:cNvGrpSpPr/>
          <p:nvPr userDrawn="1"/>
        </p:nvGrpSpPr>
        <p:grpSpPr>
          <a:xfrm rot="10800000">
            <a:off x="1307740" y="2248030"/>
            <a:ext cx="86371" cy="903422"/>
            <a:chOff x="1672060" y="3475613"/>
            <a:chExt cx="115176" cy="1204719"/>
          </a:xfrm>
        </p:grpSpPr>
        <p:cxnSp>
          <p:nvCxnSpPr>
            <p:cNvPr id="28" name="Straight Connector 27">
              <a:extLst>
                <a:ext uri="{FF2B5EF4-FFF2-40B4-BE49-F238E27FC236}">
                  <a16:creationId xmlns:a16="http://schemas.microsoft.com/office/drawing/2014/main" id="{2A8585EB-5222-8540-A158-053A581333C8}"/>
                </a:ext>
              </a:extLst>
            </p:cNvPr>
            <p:cNvCxnSpPr/>
            <p:nvPr/>
          </p:nvCxnSpPr>
          <p:spPr>
            <a:xfrm>
              <a:off x="1729648" y="3537332"/>
              <a:ext cx="0" cy="1143000"/>
            </a:xfrm>
            <a:prstGeom prst="line">
              <a:avLst/>
            </a:prstGeom>
            <a:ln w="28575">
              <a:solidFill>
                <a:srgbClr val="FF6B7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E457AB9A-9410-6C48-80F4-752FE68B1BC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0" name="Group 29">
            <a:extLst>
              <a:ext uri="{FF2B5EF4-FFF2-40B4-BE49-F238E27FC236}">
                <a16:creationId xmlns:a16="http://schemas.microsoft.com/office/drawing/2014/main" id="{EC5E99A5-A236-D643-9DA8-97B0EFEA52CC}"/>
              </a:ext>
            </a:extLst>
          </p:cNvPr>
          <p:cNvGrpSpPr/>
          <p:nvPr userDrawn="1"/>
        </p:nvGrpSpPr>
        <p:grpSpPr>
          <a:xfrm rot="10800000">
            <a:off x="4521709" y="2248030"/>
            <a:ext cx="86371" cy="903422"/>
            <a:chOff x="1672060" y="3475613"/>
            <a:chExt cx="115176" cy="1204719"/>
          </a:xfrm>
        </p:grpSpPr>
        <p:cxnSp>
          <p:nvCxnSpPr>
            <p:cNvPr id="31" name="Straight Connector 30">
              <a:extLst>
                <a:ext uri="{FF2B5EF4-FFF2-40B4-BE49-F238E27FC236}">
                  <a16:creationId xmlns:a16="http://schemas.microsoft.com/office/drawing/2014/main" id="{AAC164B9-D02C-7B44-A525-143FB5AD8B40}"/>
                </a:ext>
              </a:extLst>
            </p:cNvPr>
            <p:cNvCxnSpPr/>
            <p:nvPr/>
          </p:nvCxnSpPr>
          <p:spPr>
            <a:xfrm>
              <a:off x="1729648" y="3537332"/>
              <a:ext cx="0" cy="1143000"/>
            </a:xfrm>
            <a:prstGeom prst="line">
              <a:avLst/>
            </a:prstGeom>
            <a:ln w="28575">
              <a:solidFill>
                <a:srgbClr val="8CCD5A"/>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D45486B1-A130-604F-8100-DD34D79EFD68}"/>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3" name="Group 32">
            <a:extLst>
              <a:ext uri="{FF2B5EF4-FFF2-40B4-BE49-F238E27FC236}">
                <a16:creationId xmlns:a16="http://schemas.microsoft.com/office/drawing/2014/main" id="{165160AA-7F6A-A742-B59F-BB0D0DBA40C1}"/>
              </a:ext>
            </a:extLst>
          </p:cNvPr>
          <p:cNvGrpSpPr/>
          <p:nvPr userDrawn="1"/>
        </p:nvGrpSpPr>
        <p:grpSpPr>
          <a:xfrm rot="10800000">
            <a:off x="6131613" y="2248030"/>
            <a:ext cx="86371" cy="903422"/>
            <a:chOff x="1672060" y="3475613"/>
            <a:chExt cx="115176" cy="1204719"/>
          </a:xfrm>
        </p:grpSpPr>
        <p:cxnSp>
          <p:nvCxnSpPr>
            <p:cNvPr id="34" name="Straight Connector 33">
              <a:extLst>
                <a:ext uri="{FF2B5EF4-FFF2-40B4-BE49-F238E27FC236}">
                  <a16:creationId xmlns:a16="http://schemas.microsoft.com/office/drawing/2014/main" id="{BED1C522-AB7F-DA42-B5D6-5649BEBA5B8F}"/>
                </a:ext>
              </a:extLst>
            </p:cNvPr>
            <p:cNvCxnSpPr/>
            <p:nvPr/>
          </p:nvCxnSpPr>
          <p:spPr>
            <a:xfrm>
              <a:off x="1729648" y="3537332"/>
              <a:ext cx="0" cy="1143000"/>
            </a:xfrm>
            <a:prstGeom prst="line">
              <a:avLst/>
            </a:prstGeom>
            <a:ln w="28575">
              <a:solidFill>
                <a:srgbClr val="29A6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B2F670E-A6C2-8B49-AAEE-0CB99B57B11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6" name="Group 35">
            <a:extLst>
              <a:ext uri="{FF2B5EF4-FFF2-40B4-BE49-F238E27FC236}">
                <a16:creationId xmlns:a16="http://schemas.microsoft.com/office/drawing/2014/main" id="{A1FFF752-1631-034D-A890-588418FB3AF3}"/>
              </a:ext>
            </a:extLst>
          </p:cNvPr>
          <p:cNvGrpSpPr/>
          <p:nvPr userDrawn="1"/>
        </p:nvGrpSpPr>
        <p:grpSpPr>
          <a:xfrm rot="10800000">
            <a:off x="7734762" y="2248030"/>
            <a:ext cx="86371" cy="903422"/>
            <a:chOff x="1672060" y="3475613"/>
            <a:chExt cx="115176" cy="1204719"/>
          </a:xfrm>
        </p:grpSpPr>
        <p:cxnSp>
          <p:nvCxnSpPr>
            <p:cNvPr id="37" name="Straight Connector 36">
              <a:extLst>
                <a:ext uri="{FF2B5EF4-FFF2-40B4-BE49-F238E27FC236}">
                  <a16:creationId xmlns:a16="http://schemas.microsoft.com/office/drawing/2014/main" id="{88E061EE-BBAB-174B-8093-70856C3B1B78}"/>
                </a:ext>
              </a:extLst>
            </p:cNvPr>
            <p:cNvCxnSpPr/>
            <p:nvPr/>
          </p:nvCxnSpPr>
          <p:spPr>
            <a:xfrm>
              <a:off x="1729648" y="3537332"/>
              <a:ext cx="0" cy="1143000"/>
            </a:xfrm>
            <a:prstGeom prst="line">
              <a:avLst/>
            </a:prstGeom>
            <a:ln w="28575">
              <a:solidFill>
                <a:srgbClr val="AEA2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A7756AED-9566-7248-BF32-8898386468B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45" name="Text Placeholder 44">
            <a:extLst>
              <a:ext uri="{FF2B5EF4-FFF2-40B4-BE49-F238E27FC236}">
                <a16:creationId xmlns:a16="http://schemas.microsoft.com/office/drawing/2014/main" id="{CFB51602-F682-A540-9B05-11D368DA1BBD}"/>
              </a:ext>
            </a:extLst>
          </p:cNvPr>
          <p:cNvSpPr>
            <a:spLocks noGrp="1"/>
          </p:cNvSpPr>
          <p:nvPr>
            <p:ph type="body" sz="quarter" idx="10" hasCustomPrompt="1"/>
          </p:nvPr>
        </p:nvSpPr>
        <p:spPr>
          <a:xfrm>
            <a:off x="63863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6" name="Text Placeholder 44">
            <a:extLst>
              <a:ext uri="{FF2B5EF4-FFF2-40B4-BE49-F238E27FC236}">
                <a16:creationId xmlns:a16="http://schemas.microsoft.com/office/drawing/2014/main" id="{662B6E20-1F8A-6543-89B4-FE6729A21CA4}"/>
              </a:ext>
            </a:extLst>
          </p:cNvPr>
          <p:cNvSpPr>
            <a:spLocks noGrp="1"/>
          </p:cNvSpPr>
          <p:nvPr>
            <p:ph type="body" sz="quarter" idx="11" hasCustomPrompt="1"/>
          </p:nvPr>
        </p:nvSpPr>
        <p:spPr>
          <a:xfrm>
            <a:off x="2249409"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7" name="Text Placeholder 44">
            <a:extLst>
              <a:ext uri="{FF2B5EF4-FFF2-40B4-BE49-F238E27FC236}">
                <a16:creationId xmlns:a16="http://schemas.microsoft.com/office/drawing/2014/main" id="{B96D87A4-7AF1-954E-B1D2-F8340DF8DD00}"/>
              </a:ext>
            </a:extLst>
          </p:cNvPr>
          <p:cNvSpPr>
            <a:spLocks noGrp="1"/>
          </p:cNvSpPr>
          <p:nvPr>
            <p:ph type="body" sz="quarter" idx="12" hasCustomPrompt="1"/>
          </p:nvPr>
        </p:nvSpPr>
        <p:spPr>
          <a:xfrm>
            <a:off x="3848502"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8" name="Text Placeholder 44">
            <a:extLst>
              <a:ext uri="{FF2B5EF4-FFF2-40B4-BE49-F238E27FC236}">
                <a16:creationId xmlns:a16="http://schemas.microsoft.com/office/drawing/2014/main" id="{9F4B6491-86BA-B545-9D85-772D4225C290}"/>
              </a:ext>
            </a:extLst>
          </p:cNvPr>
          <p:cNvSpPr>
            <a:spLocks noGrp="1"/>
          </p:cNvSpPr>
          <p:nvPr>
            <p:ph type="body" sz="quarter" idx="13" hasCustomPrompt="1"/>
          </p:nvPr>
        </p:nvSpPr>
        <p:spPr>
          <a:xfrm>
            <a:off x="545959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9" name="Text Placeholder 44">
            <a:extLst>
              <a:ext uri="{FF2B5EF4-FFF2-40B4-BE49-F238E27FC236}">
                <a16:creationId xmlns:a16="http://schemas.microsoft.com/office/drawing/2014/main" id="{6B742AC5-040D-584D-AB00-99D37A3F161C}"/>
              </a:ext>
            </a:extLst>
          </p:cNvPr>
          <p:cNvSpPr>
            <a:spLocks noGrp="1"/>
          </p:cNvSpPr>
          <p:nvPr>
            <p:ph type="body" sz="quarter" idx="14" hasCustomPrompt="1"/>
          </p:nvPr>
        </p:nvSpPr>
        <p:spPr>
          <a:xfrm>
            <a:off x="7064836"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50" name="Text Placeholder 44">
            <a:extLst>
              <a:ext uri="{FF2B5EF4-FFF2-40B4-BE49-F238E27FC236}">
                <a16:creationId xmlns:a16="http://schemas.microsoft.com/office/drawing/2014/main" id="{46BB4C09-B151-0D47-AF23-64721FCD75FD}"/>
              </a:ext>
            </a:extLst>
          </p:cNvPr>
          <p:cNvSpPr>
            <a:spLocks noGrp="1"/>
          </p:cNvSpPr>
          <p:nvPr>
            <p:ph type="body" sz="quarter" idx="15" hasCustomPrompt="1"/>
          </p:nvPr>
        </p:nvSpPr>
        <p:spPr>
          <a:xfrm>
            <a:off x="63863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1" name="Text Placeholder 44">
            <a:extLst>
              <a:ext uri="{FF2B5EF4-FFF2-40B4-BE49-F238E27FC236}">
                <a16:creationId xmlns:a16="http://schemas.microsoft.com/office/drawing/2014/main" id="{DBBA3691-3CD1-094E-901F-47B0D6C0AAC8}"/>
              </a:ext>
            </a:extLst>
          </p:cNvPr>
          <p:cNvSpPr>
            <a:spLocks noGrp="1"/>
          </p:cNvSpPr>
          <p:nvPr>
            <p:ph type="body" sz="quarter" idx="16" hasCustomPrompt="1"/>
          </p:nvPr>
        </p:nvSpPr>
        <p:spPr>
          <a:xfrm>
            <a:off x="63863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2" name="Text Placeholder 44">
            <a:extLst>
              <a:ext uri="{FF2B5EF4-FFF2-40B4-BE49-F238E27FC236}">
                <a16:creationId xmlns:a16="http://schemas.microsoft.com/office/drawing/2014/main" id="{5CDC67CA-D5D3-404B-990F-F4E2370BA572}"/>
              </a:ext>
            </a:extLst>
          </p:cNvPr>
          <p:cNvSpPr>
            <a:spLocks noGrp="1"/>
          </p:cNvSpPr>
          <p:nvPr>
            <p:ph type="body" sz="quarter" idx="17" hasCustomPrompt="1"/>
          </p:nvPr>
        </p:nvSpPr>
        <p:spPr>
          <a:xfrm>
            <a:off x="224940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3" name="Text Placeholder 44">
            <a:extLst>
              <a:ext uri="{FF2B5EF4-FFF2-40B4-BE49-F238E27FC236}">
                <a16:creationId xmlns:a16="http://schemas.microsoft.com/office/drawing/2014/main" id="{3CF14629-AB5B-984E-A318-7EA17F0B9097}"/>
              </a:ext>
            </a:extLst>
          </p:cNvPr>
          <p:cNvSpPr>
            <a:spLocks noGrp="1"/>
          </p:cNvSpPr>
          <p:nvPr>
            <p:ph type="body" sz="quarter" idx="18" hasCustomPrompt="1"/>
          </p:nvPr>
        </p:nvSpPr>
        <p:spPr>
          <a:xfrm>
            <a:off x="224940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4" name="Text Placeholder 44">
            <a:extLst>
              <a:ext uri="{FF2B5EF4-FFF2-40B4-BE49-F238E27FC236}">
                <a16:creationId xmlns:a16="http://schemas.microsoft.com/office/drawing/2014/main" id="{BBFE49E9-B141-3D47-9398-0DDD0F0D83D1}"/>
              </a:ext>
            </a:extLst>
          </p:cNvPr>
          <p:cNvSpPr>
            <a:spLocks noGrp="1"/>
          </p:cNvSpPr>
          <p:nvPr>
            <p:ph type="body" sz="quarter" idx="19" hasCustomPrompt="1"/>
          </p:nvPr>
        </p:nvSpPr>
        <p:spPr>
          <a:xfrm>
            <a:off x="385260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5" name="Text Placeholder 44">
            <a:extLst>
              <a:ext uri="{FF2B5EF4-FFF2-40B4-BE49-F238E27FC236}">
                <a16:creationId xmlns:a16="http://schemas.microsoft.com/office/drawing/2014/main" id="{FCBE7CB2-17D5-E842-A03F-931F7C6E8751}"/>
              </a:ext>
            </a:extLst>
          </p:cNvPr>
          <p:cNvSpPr>
            <a:spLocks noGrp="1"/>
          </p:cNvSpPr>
          <p:nvPr>
            <p:ph type="body" sz="quarter" idx="20" hasCustomPrompt="1"/>
          </p:nvPr>
        </p:nvSpPr>
        <p:spPr>
          <a:xfrm>
            <a:off x="385260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6" name="Text Placeholder 44">
            <a:extLst>
              <a:ext uri="{FF2B5EF4-FFF2-40B4-BE49-F238E27FC236}">
                <a16:creationId xmlns:a16="http://schemas.microsoft.com/office/drawing/2014/main" id="{461EDAE5-E6ED-A043-93AA-185F4871F1BC}"/>
              </a:ext>
            </a:extLst>
          </p:cNvPr>
          <p:cNvSpPr>
            <a:spLocks noGrp="1"/>
          </p:cNvSpPr>
          <p:nvPr>
            <p:ph type="body" sz="quarter" idx="21" hasCustomPrompt="1"/>
          </p:nvPr>
        </p:nvSpPr>
        <p:spPr>
          <a:xfrm>
            <a:off x="5455801"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7" name="Text Placeholder 44">
            <a:extLst>
              <a:ext uri="{FF2B5EF4-FFF2-40B4-BE49-F238E27FC236}">
                <a16:creationId xmlns:a16="http://schemas.microsoft.com/office/drawing/2014/main" id="{0F86C7F8-F039-D043-AA60-10FE53B6E3FC}"/>
              </a:ext>
            </a:extLst>
          </p:cNvPr>
          <p:cNvSpPr>
            <a:spLocks noGrp="1"/>
          </p:cNvSpPr>
          <p:nvPr>
            <p:ph type="body" sz="quarter" idx="22" hasCustomPrompt="1"/>
          </p:nvPr>
        </p:nvSpPr>
        <p:spPr>
          <a:xfrm>
            <a:off x="5455801"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8" name="Text Placeholder 44">
            <a:extLst>
              <a:ext uri="{FF2B5EF4-FFF2-40B4-BE49-F238E27FC236}">
                <a16:creationId xmlns:a16="http://schemas.microsoft.com/office/drawing/2014/main" id="{4219F801-BDC2-4B42-BD66-89028F02289C}"/>
              </a:ext>
            </a:extLst>
          </p:cNvPr>
          <p:cNvSpPr>
            <a:spLocks noGrp="1"/>
          </p:cNvSpPr>
          <p:nvPr>
            <p:ph type="body" sz="quarter" idx="23" hasCustomPrompt="1"/>
          </p:nvPr>
        </p:nvSpPr>
        <p:spPr>
          <a:xfrm>
            <a:off x="706565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9" name="Text Placeholder 44">
            <a:extLst>
              <a:ext uri="{FF2B5EF4-FFF2-40B4-BE49-F238E27FC236}">
                <a16:creationId xmlns:a16="http://schemas.microsoft.com/office/drawing/2014/main" id="{9A171D23-136C-9C49-9772-F24667D27FF1}"/>
              </a:ext>
            </a:extLst>
          </p:cNvPr>
          <p:cNvSpPr>
            <a:spLocks noGrp="1"/>
          </p:cNvSpPr>
          <p:nvPr>
            <p:ph type="body" sz="quarter" idx="24" hasCustomPrompt="1"/>
          </p:nvPr>
        </p:nvSpPr>
        <p:spPr>
          <a:xfrm>
            <a:off x="706565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Tree>
    <p:extLst>
      <p:ext uri="{BB962C8B-B14F-4D97-AF65-F5344CB8AC3E}">
        <p14:creationId xmlns:p14="http://schemas.microsoft.com/office/powerpoint/2010/main" val="22312582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Generic Content with Icon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5D2E8E-580C-AC49-8B75-E7FB619962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017520" y="0"/>
            <a:ext cx="6126480" cy="5143500"/>
          </a:xfrm>
          <a:prstGeom prst="rect">
            <a:avLst/>
          </a:prstGeom>
        </p:spPr>
      </p:pic>
      <p:sp>
        <p:nvSpPr>
          <p:cNvPr id="4" name="Google Shape;2713;p510">
            <a:extLst>
              <a:ext uri="{FF2B5EF4-FFF2-40B4-BE49-F238E27FC236}">
                <a16:creationId xmlns:a16="http://schemas.microsoft.com/office/drawing/2014/main" id="{C7860DC5-5C48-7B42-B226-3A7160C41256}"/>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5" name="TextBox 4">
            <a:extLst>
              <a:ext uri="{FF2B5EF4-FFF2-40B4-BE49-F238E27FC236}">
                <a16:creationId xmlns:a16="http://schemas.microsoft.com/office/drawing/2014/main" id="{948C9051-52F4-9D42-BF74-741221FF2BAD}"/>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1C98CD09-C1E9-E94B-A877-350E3695B6A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98B08550-EE23-CC48-98DF-F2215252D51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20" name="Text Placeholder 44">
            <a:extLst>
              <a:ext uri="{FF2B5EF4-FFF2-40B4-BE49-F238E27FC236}">
                <a16:creationId xmlns:a16="http://schemas.microsoft.com/office/drawing/2014/main" id="{71292471-EBF5-A74F-8DE2-7C251CC97DD4}"/>
              </a:ext>
            </a:extLst>
          </p:cNvPr>
          <p:cNvSpPr>
            <a:spLocks noGrp="1"/>
          </p:cNvSpPr>
          <p:nvPr>
            <p:ph type="body" sz="quarter" idx="11" hasCustomPrompt="1"/>
          </p:nvPr>
        </p:nvSpPr>
        <p:spPr>
          <a:xfrm>
            <a:off x="101750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one</a:t>
            </a:r>
          </a:p>
        </p:txBody>
      </p:sp>
      <p:sp>
        <p:nvSpPr>
          <p:cNvPr id="21" name="Text Placeholder 44">
            <a:extLst>
              <a:ext uri="{FF2B5EF4-FFF2-40B4-BE49-F238E27FC236}">
                <a16:creationId xmlns:a16="http://schemas.microsoft.com/office/drawing/2014/main" id="{1855BE22-04CF-7B41-A272-BC0377A5AA8F}"/>
              </a:ext>
            </a:extLst>
          </p:cNvPr>
          <p:cNvSpPr>
            <a:spLocks noGrp="1"/>
          </p:cNvSpPr>
          <p:nvPr>
            <p:ph type="body" sz="quarter" idx="12" hasCustomPrompt="1"/>
          </p:nvPr>
        </p:nvSpPr>
        <p:spPr>
          <a:xfrm>
            <a:off x="101750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two</a:t>
            </a:r>
          </a:p>
        </p:txBody>
      </p:sp>
      <p:sp>
        <p:nvSpPr>
          <p:cNvPr id="22" name="Text Placeholder 44">
            <a:extLst>
              <a:ext uri="{FF2B5EF4-FFF2-40B4-BE49-F238E27FC236}">
                <a16:creationId xmlns:a16="http://schemas.microsoft.com/office/drawing/2014/main" id="{D9DE5A00-5996-B34C-A04D-CBF7B08E637C}"/>
              </a:ext>
            </a:extLst>
          </p:cNvPr>
          <p:cNvSpPr>
            <a:spLocks noGrp="1"/>
          </p:cNvSpPr>
          <p:nvPr>
            <p:ph type="body" sz="quarter" idx="13" hasCustomPrompt="1"/>
          </p:nvPr>
        </p:nvSpPr>
        <p:spPr>
          <a:xfrm>
            <a:off x="101750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three</a:t>
            </a:r>
          </a:p>
        </p:txBody>
      </p:sp>
      <p:sp>
        <p:nvSpPr>
          <p:cNvPr id="25" name="Text Placeholder 44">
            <a:extLst>
              <a:ext uri="{FF2B5EF4-FFF2-40B4-BE49-F238E27FC236}">
                <a16:creationId xmlns:a16="http://schemas.microsoft.com/office/drawing/2014/main" id="{724D3A85-3449-B74C-8E20-09B1C7FB403F}"/>
              </a:ext>
            </a:extLst>
          </p:cNvPr>
          <p:cNvSpPr>
            <a:spLocks noGrp="1"/>
          </p:cNvSpPr>
          <p:nvPr>
            <p:ph type="body" sz="quarter" idx="14" hasCustomPrompt="1"/>
          </p:nvPr>
        </p:nvSpPr>
        <p:spPr>
          <a:xfrm>
            <a:off x="344543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four</a:t>
            </a:r>
          </a:p>
        </p:txBody>
      </p:sp>
      <p:sp>
        <p:nvSpPr>
          <p:cNvPr id="26" name="Text Placeholder 44">
            <a:extLst>
              <a:ext uri="{FF2B5EF4-FFF2-40B4-BE49-F238E27FC236}">
                <a16:creationId xmlns:a16="http://schemas.microsoft.com/office/drawing/2014/main" id="{43357434-C5BD-6D4E-B82B-5A7C367359A9}"/>
              </a:ext>
            </a:extLst>
          </p:cNvPr>
          <p:cNvSpPr>
            <a:spLocks noGrp="1"/>
          </p:cNvSpPr>
          <p:nvPr>
            <p:ph type="body" sz="quarter" idx="15" hasCustomPrompt="1"/>
          </p:nvPr>
        </p:nvSpPr>
        <p:spPr>
          <a:xfrm>
            <a:off x="344543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five</a:t>
            </a:r>
          </a:p>
        </p:txBody>
      </p:sp>
      <p:sp>
        <p:nvSpPr>
          <p:cNvPr id="27" name="Text Placeholder 44">
            <a:extLst>
              <a:ext uri="{FF2B5EF4-FFF2-40B4-BE49-F238E27FC236}">
                <a16:creationId xmlns:a16="http://schemas.microsoft.com/office/drawing/2014/main" id="{95C712AC-7AB7-7D45-9D6D-3BEDDA7D5F1D}"/>
              </a:ext>
            </a:extLst>
          </p:cNvPr>
          <p:cNvSpPr>
            <a:spLocks noGrp="1"/>
          </p:cNvSpPr>
          <p:nvPr>
            <p:ph type="body" sz="quarter" idx="16" hasCustomPrompt="1"/>
          </p:nvPr>
        </p:nvSpPr>
        <p:spPr>
          <a:xfrm>
            <a:off x="344543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six</a:t>
            </a:r>
          </a:p>
        </p:txBody>
      </p:sp>
    </p:spTree>
    <p:extLst>
      <p:ext uri="{BB962C8B-B14F-4D97-AF65-F5344CB8AC3E}">
        <p14:creationId xmlns:p14="http://schemas.microsoft.com/office/powerpoint/2010/main" val="35867935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Graph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673162" y="615110"/>
            <a:ext cx="3599068"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5" name="Title 1">
            <a:extLst>
              <a:ext uri="{FF2B5EF4-FFF2-40B4-BE49-F238E27FC236}">
                <a16:creationId xmlns:a16="http://schemas.microsoft.com/office/drawing/2014/main" id="{A631AF60-64D1-1047-90A2-C556AC4F65D1}"/>
              </a:ext>
            </a:extLst>
          </p:cNvPr>
          <p:cNvSpPr txBox="1">
            <a:spLocks/>
          </p:cNvSpPr>
          <p:nvPr userDrawn="1"/>
        </p:nvSpPr>
        <p:spPr>
          <a:xfrm>
            <a:off x="10179424" y="3468199"/>
            <a:ext cx="2106226" cy="4842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1400">
              <a:solidFill>
                <a:schemeClr val="bg1"/>
              </a:solidFill>
              <a:latin typeface="Helvetica" charset="0"/>
              <a:ea typeface="Helvetica" charset="0"/>
              <a:cs typeface="Helvetica" charset="0"/>
            </a:endParaRPr>
          </a:p>
        </p:txBody>
      </p:sp>
      <p:sp>
        <p:nvSpPr>
          <p:cNvPr id="7" name="Title 1">
            <a:extLst>
              <a:ext uri="{FF2B5EF4-FFF2-40B4-BE49-F238E27FC236}">
                <a16:creationId xmlns:a16="http://schemas.microsoft.com/office/drawing/2014/main" id="{0373A67B-CB06-534B-B11C-A193B4DE0E60}"/>
              </a:ext>
            </a:extLst>
          </p:cNvPr>
          <p:cNvSpPr txBox="1">
            <a:spLocks/>
          </p:cNvSpPr>
          <p:nvPr userDrawn="1"/>
        </p:nvSpPr>
        <p:spPr>
          <a:xfrm>
            <a:off x="7551570" y="4568081"/>
            <a:ext cx="5764585" cy="269239"/>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600" baseline="30000">
                <a:solidFill>
                  <a:schemeClr val="bg1"/>
                </a:solidFill>
                <a:latin typeface="Helvetica" charset="0"/>
                <a:ea typeface="Helvetica" charset="0"/>
                <a:cs typeface="Helvetica" charset="0"/>
              </a:rPr>
              <a:t>1 </a:t>
            </a:r>
            <a:r>
              <a:rPr lang="en-US" sz="600">
                <a:solidFill>
                  <a:schemeClr val="bg1"/>
                </a:solidFill>
                <a:latin typeface="Helvetica" charset="0"/>
                <a:ea typeface="Helvetica" charset="0"/>
                <a:cs typeface="Helvetica" charset="0"/>
              </a:rPr>
              <a:t>Campus Computing Survey 2018</a:t>
            </a:r>
          </a:p>
        </p:txBody>
      </p:sp>
      <p:sp>
        <p:nvSpPr>
          <p:cNvPr id="24" name="Text Placeholder 29">
            <a:extLst>
              <a:ext uri="{FF2B5EF4-FFF2-40B4-BE49-F238E27FC236}">
                <a16:creationId xmlns:a16="http://schemas.microsoft.com/office/drawing/2014/main" id="{5848B51E-C0E4-DA49-A4CE-C716CC46AAA6}"/>
              </a:ext>
            </a:extLst>
          </p:cNvPr>
          <p:cNvSpPr>
            <a:spLocks noGrp="1"/>
          </p:cNvSpPr>
          <p:nvPr>
            <p:ph type="body" sz="quarter" idx="14" hasCustomPrompt="1"/>
          </p:nvPr>
        </p:nvSpPr>
        <p:spPr>
          <a:xfrm>
            <a:off x="1723327" y="2511705"/>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5" name="Text Placeholder 29">
            <a:extLst>
              <a:ext uri="{FF2B5EF4-FFF2-40B4-BE49-F238E27FC236}">
                <a16:creationId xmlns:a16="http://schemas.microsoft.com/office/drawing/2014/main" id="{8A624064-57B4-374F-BF2D-3B4D5BF9111E}"/>
              </a:ext>
            </a:extLst>
          </p:cNvPr>
          <p:cNvSpPr>
            <a:spLocks noGrp="1"/>
          </p:cNvSpPr>
          <p:nvPr>
            <p:ph type="body" sz="quarter" idx="15" hasCustomPrompt="1"/>
          </p:nvPr>
        </p:nvSpPr>
        <p:spPr>
          <a:xfrm>
            <a:off x="1723327" y="3566114"/>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6" name="Text Placeholder 29">
            <a:extLst>
              <a:ext uri="{FF2B5EF4-FFF2-40B4-BE49-F238E27FC236}">
                <a16:creationId xmlns:a16="http://schemas.microsoft.com/office/drawing/2014/main" id="{C86D4A09-3258-2348-AA30-9161EA5D6E88}"/>
              </a:ext>
            </a:extLst>
          </p:cNvPr>
          <p:cNvSpPr>
            <a:spLocks noGrp="1"/>
          </p:cNvSpPr>
          <p:nvPr>
            <p:ph type="body" sz="quarter" idx="16" hasCustomPrompt="1"/>
          </p:nvPr>
        </p:nvSpPr>
        <p:spPr>
          <a:xfrm>
            <a:off x="680604" y="1223104"/>
            <a:ext cx="2739769" cy="572669"/>
          </a:xfrm>
          <a:prstGeom prst="rect">
            <a:avLst/>
          </a:prstGeom>
        </p:spPr>
        <p:txBody>
          <a:bodyPr anchor="t"/>
          <a:lstStyle>
            <a:lvl1pPr marL="0" indent="0" algn="l">
              <a:lnSpc>
                <a:spcPct val="100000"/>
              </a:lnSpc>
              <a:buNone/>
              <a:defRPr sz="1500" b="0">
                <a:solidFill>
                  <a:schemeClr val="tx1">
                    <a:lumMod val="65000"/>
                    <a:lumOff val="35000"/>
                  </a:schemeClr>
                </a:solidFill>
              </a:defRPr>
            </a:lvl1pPr>
          </a:lstStyle>
          <a:p>
            <a:pPr lvl="0"/>
            <a:r>
              <a:rPr lang="en-CA"/>
              <a:t>Sub Head</a:t>
            </a:r>
          </a:p>
        </p:txBody>
      </p:sp>
      <p:sp>
        <p:nvSpPr>
          <p:cNvPr id="28" name="Text Placeholder 29">
            <a:extLst>
              <a:ext uri="{FF2B5EF4-FFF2-40B4-BE49-F238E27FC236}">
                <a16:creationId xmlns:a16="http://schemas.microsoft.com/office/drawing/2014/main" id="{DE5DAB25-83A5-AB46-B84B-86B087687015}"/>
              </a:ext>
            </a:extLst>
          </p:cNvPr>
          <p:cNvSpPr>
            <a:spLocks noGrp="1"/>
          </p:cNvSpPr>
          <p:nvPr>
            <p:ph type="body" sz="quarter" idx="17" hasCustomPrompt="1"/>
          </p:nvPr>
        </p:nvSpPr>
        <p:spPr>
          <a:xfrm>
            <a:off x="4636346" y="123587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0" name="Text Placeholder 29">
            <a:extLst>
              <a:ext uri="{FF2B5EF4-FFF2-40B4-BE49-F238E27FC236}">
                <a16:creationId xmlns:a16="http://schemas.microsoft.com/office/drawing/2014/main" id="{2A2D4DE8-E211-F542-BC22-5F9E88EAEB96}"/>
              </a:ext>
            </a:extLst>
          </p:cNvPr>
          <p:cNvSpPr>
            <a:spLocks noGrp="1"/>
          </p:cNvSpPr>
          <p:nvPr>
            <p:ph type="body" sz="quarter" idx="18" hasCustomPrompt="1"/>
          </p:nvPr>
        </p:nvSpPr>
        <p:spPr>
          <a:xfrm>
            <a:off x="6207942" y="279899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1" name="Text Placeholder 29">
            <a:extLst>
              <a:ext uri="{FF2B5EF4-FFF2-40B4-BE49-F238E27FC236}">
                <a16:creationId xmlns:a16="http://schemas.microsoft.com/office/drawing/2014/main" id="{38F04E09-E0FA-9C4B-A5A7-6D5606FECEF2}"/>
              </a:ext>
            </a:extLst>
          </p:cNvPr>
          <p:cNvSpPr>
            <a:spLocks noGrp="1"/>
          </p:cNvSpPr>
          <p:nvPr>
            <p:ph type="body" sz="quarter" idx="19" hasCustomPrompt="1"/>
          </p:nvPr>
        </p:nvSpPr>
        <p:spPr>
          <a:xfrm>
            <a:off x="166937" y="4611077"/>
            <a:ext cx="3397628" cy="183245"/>
          </a:xfrm>
          <a:prstGeom prst="rect">
            <a:avLst/>
          </a:prstGeom>
        </p:spPr>
        <p:txBody>
          <a:bodyPr anchor="ctr"/>
          <a:lstStyle>
            <a:lvl1pPr marL="0" indent="0" algn="l">
              <a:lnSpc>
                <a:spcPct val="100000"/>
              </a:lnSpc>
              <a:buNone/>
              <a:defRPr sz="750" b="0">
                <a:solidFill>
                  <a:schemeClr val="bg1">
                    <a:lumMod val="75000"/>
                  </a:schemeClr>
                </a:solidFill>
              </a:defRPr>
            </a:lvl1pPr>
          </a:lstStyle>
          <a:p>
            <a:pPr lvl="0"/>
            <a:r>
              <a:rPr lang="en-CA"/>
              <a:t>Source:</a:t>
            </a:r>
          </a:p>
        </p:txBody>
      </p:sp>
    </p:spTree>
    <p:extLst>
      <p:ext uri="{BB962C8B-B14F-4D97-AF65-F5344CB8AC3E}">
        <p14:creationId xmlns:p14="http://schemas.microsoft.com/office/powerpoint/2010/main" val="1342132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ustomer Quote - Celest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0B72C3"/>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18205285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ustomer Quote - Fluorit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24AC7"/>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7551207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ustomer Quote - Tourmal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F2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F2A75"/>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2064246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ustomer Quote - Image">
    <p:spTree>
      <p:nvGrpSpPr>
        <p:cNvPr id="1" name=""/>
        <p:cNvGrpSpPr/>
        <p:nvPr/>
      </p:nvGrpSpPr>
      <p:grpSpPr>
        <a:xfrm>
          <a:off x="0" y="0"/>
          <a:ext cx="0" cy="0"/>
          <a:chOff x="0" y="0"/>
          <a:chExt cx="0" cy="0"/>
        </a:xfrm>
      </p:grpSpPr>
      <p:pic>
        <p:nvPicPr>
          <p:cNvPr id="3" name="Picture 2" descr="A small child sitting on a bed&#10;&#10;Description generated with high confidence">
            <a:extLst>
              <a:ext uri="{FF2B5EF4-FFF2-40B4-BE49-F238E27FC236}">
                <a16:creationId xmlns:a16="http://schemas.microsoft.com/office/drawing/2014/main" id="{BB8F082E-9916-2A4B-8F6D-4E105EB25E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6846716" cy="5143501"/>
          </a:xfrm>
          <a:prstGeom prst="rect">
            <a:avLst/>
          </a:prstGeom>
        </p:spPr>
      </p:pic>
      <p:sp>
        <p:nvSpPr>
          <p:cNvPr id="5" name="Freeform 4">
            <a:extLst>
              <a:ext uri="{FF2B5EF4-FFF2-40B4-BE49-F238E27FC236}">
                <a16:creationId xmlns:a16="http://schemas.microsoft.com/office/drawing/2014/main" id="{E0FFA5AE-F0E9-024D-B79C-9E57F6040118}"/>
              </a:ext>
            </a:extLst>
          </p:cNvPr>
          <p:cNvSpPr/>
          <p:nvPr userDrawn="1"/>
        </p:nvSpPr>
        <p:spPr>
          <a:xfrm flipV="1">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5B63F6C7-E876-6E44-9242-C0BD53147DF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
        <p:nvSpPr>
          <p:cNvPr id="7" name="TextBox 6">
            <a:extLst>
              <a:ext uri="{FF2B5EF4-FFF2-40B4-BE49-F238E27FC236}">
                <a16:creationId xmlns:a16="http://schemas.microsoft.com/office/drawing/2014/main" id="{169A9A4B-13A7-C04B-A7EE-4622885F4C52}"/>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Text Placeholder 29">
            <a:extLst>
              <a:ext uri="{FF2B5EF4-FFF2-40B4-BE49-F238E27FC236}">
                <a16:creationId xmlns:a16="http://schemas.microsoft.com/office/drawing/2014/main" id="{251E03B7-D89B-864E-BFE4-7F3DFAE360CD}"/>
              </a:ext>
            </a:extLst>
          </p:cNvPr>
          <p:cNvSpPr>
            <a:spLocks noGrp="1"/>
          </p:cNvSpPr>
          <p:nvPr>
            <p:ph type="body" sz="quarter" idx="15" hasCustomPrompt="1"/>
          </p:nvPr>
        </p:nvSpPr>
        <p:spPr>
          <a:xfrm>
            <a:off x="4894007" y="1336424"/>
            <a:ext cx="3321302" cy="1376521"/>
          </a:xfrm>
          <a:prstGeom prst="rect">
            <a:avLst/>
          </a:prstGeom>
        </p:spPr>
        <p:txBody>
          <a:bodyPr/>
          <a:lstStyle>
            <a:lvl1pPr marL="0" indent="0" algn="l">
              <a:lnSpc>
                <a:spcPct val="100000"/>
              </a:lnSpc>
              <a:spcBef>
                <a:spcPts val="0"/>
              </a:spcBef>
              <a:buNone/>
              <a:defRPr sz="1500" b="0">
                <a:solidFill>
                  <a:srgbClr val="565A5C"/>
                </a:solidFill>
              </a:defRPr>
            </a:lvl1pPr>
          </a:lstStyle>
          <a:p>
            <a:pPr lvl="0"/>
            <a:r>
              <a:rPr lang="en-CA"/>
              <a:t>“Quote”</a:t>
            </a:r>
          </a:p>
        </p:txBody>
      </p:sp>
      <p:sp>
        <p:nvSpPr>
          <p:cNvPr id="12" name="Text Placeholder 29">
            <a:extLst>
              <a:ext uri="{FF2B5EF4-FFF2-40B4-BE49-F238E27FC236}">
                <a16:creationId xmlns:a16="http://schemas.microsoft.com/office/drawing/2014/main" id="{7E97A69D-781F-6E47-A8B5-3EAA758ABF58}"/>
              </a:ext>
            </a:extLst>
          </p:cNvPr>
          <p:cNvSpPr>
            <a:spLocks noGrp="1"/>
          </p:cNvSpPr>
          <p:nvPr>
            <p:ph type="body" sz="quarter" idx="20" hasCustomPrompt="1"/>
          </p:nvPr>
        </p:nvSpPr>
        <p:spPr>
          <a:xfrm>
            <a:off x="4894006" y="2712945"/>
            <a:ext cx="3321302" cy="793355"/>
          </a:xfrm>
          <a:prstGeom prst="rect">
            <a:avLst/>
          </a:prstGeom>
        </p:spPr>
        <p:txBody>
          <a:bodyPr/>
          <a:lstStyle>
            <a:lvl1pPr marL="0" indent="0" algn="r">
              <a:lnSpc>
                <a:spcPct val="100000"/>
              </a:lnSpc>
              <a:spcBef>
                <a:spcPts val="0"/>
              </a:spcBef>
              <a:buNone/>
              <a:defRPr sz="1200" b="0" i="1">
                <a:solidFill>
                  <a:srgbClr val="565A5C"/>
                </a:solidFill>
              </a:defRPr>
            </a:lvl1pPr>
          </a:lstStyle>
          <a:p>
            <a:pPr lvl="0"/>
            <a:r>
              <a:rPr lang="en-CA"/>
              <a:t>Name</a:t>
            </a:r>
          </a:p>
          <a:p>
            <a:pPr lvl="0"/>
            <a:r>
              <a:rPr lang="en-CA"/>
              <a:t>Title</a:t>
            </a:r>
          </a:p>
          <a:p>
            <a:pPr lvl="0"/>
            <a:r>
              <a:rPr lang="en-CA"/>
              <a:t>Organization</a:t>
            </a:r>
          </a:p>
        </p:txBody>
      </p:sp>
      <p:sp>
        <p:nvSpPr>
          <p:cNvPr id="15" name="Picture Placeholder 14">
            <a:extLst>
              <a:ext uri="{FF2B5EF4-FFF2-40B4-BE49-F238E27FC236}">
                <a16:creationId xmlns:a16="http://schemas.microsoft.com/office/drawing/2014/main" id="{0D87094E-7606-734A-A028-68F792CC9825}"/>
              </a:ext>
            </a:extLst>
          </p:cNvPr>
          <p:cNvSpPr>
            <a:spLocks noGrp="1"/>
          </p:cNvSpPr>
          <p:nvPr>
            <p:ph type="pic" sz="quarter" idx="21" hasCustomPrompt="1"/>
          </p:nvPr>
        </p:nvSpPr>
        <p:spPr>
          <a:xfrm>
            <a:off x="6767512" y="3519487"/>
            <a:ext cx="1447800" cy="757238"/>
          </a:xfrm>
          <a:prstGeom prst="rect">
            <a:avLst/>
          </a:prstGeom>
        </p:spPr>
        <p:txBody>
          <a:bodyPr anchor="ctr"/>
          <a:lstStyle>
            <a:lvl1pPr marL="0" indent="0" algn="ctr">
              <a:buNone/>
              <a:defRPr sz="1350" i="1">
                <a:solidFill>
                  <a:schemeClr val="bg1">
                    <a:lumMod val="65000"/>
                  </a:schemeClr>
                </a:solidFill>
              </a:defRPr>
            </a:lvl1pPr>
          </a:lstStyle>
          <a:p>
            <a:r>
              <a:rPr lang="en-CA"/>
              <a:t>Logo if available</a:t>
            </a:r>
          </a:p>
        </p:txBody>
      </p:sp>
    </p:spTree>
    <p:extLst>
      <p:ext uri="{BB962C8B-B14F-4D97-AF65-F5344CB8AC3E}">
        <p14:creationId xmlns:p14="http://schemas.microsoft.com/office/powerpoint/2010/main" val="36407499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Section Title - Amethyst">
    <p:bg>
      <p:bgPr>
        <a:solidFill>
          <a:srgbClr val="AEA2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6817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046B7-8C6B-46C9-834D-BAE24C5A01B5}"/>
              </a:ext>
            </a:extLst>
          </p:cNvPr>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1F6703-2B28-47E3-9D57-D81B1639EC49}"/>
              </a:ext>
            </a:extLst>
          </p:cNvPr>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816129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ub-section Title - Amethys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4345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General Conten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4644147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creensho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41649590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 Amethys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AE06BDD-7794-C140-9856-9787C015710D}"/>
              </a:ext>
            </a:extLst>
          </p:cNvPr>
          <p:cNvGrpSpPr/>
          <p:nvPr userDrawn="1"/>
        </p:nvGrpSpPr>
        <p:grpSpPr>
          <a:xfrm>
            <a:off x="4572245" y="852013"/>
            <a:ext cx="4570598" cy="4301356"/>
            <a:chOff x="6096326" y="1136017"/>
            <a:chExt cx="6094131" cy="5735141"/>
          </a:xfrm>
        </p:grpSpPr>
        <p:pic>
          <p:nvPicPr>
            <p:cNvPr id="4" name="Picture 2" descr="A screenshot of a cell phone&#10;&#10;Description generated with very high confidence">
              <a:extLst>
                <a:ext uri="{FF2B5EF4-FFF2-40B4-BE49-F238E27FC236}">
                  <a16:creationId xmlns:a16="http://schemas.microsoft.com/office/drawing/2014/main" id="{AA666C1B-D1DF-B64F-B1BA-2B58FE80766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5" r="15980" b="7010"/>
            <a:stretch/>
          </p:blipFill>
          <p:spPr>
            <a:xfrm>
              <a:off x="6096326" y="1136017"/>
              <a:ext cx="6094131" cy="5735141"/>
            </a:xfrm>
            <a:prstGeom prst="rect">
              <a:avLst/>
            </a:prstGeom>
          </p:spPr>
        </p:pic>
        <p:sp>
          <p:nvSpPr>
            <p:cNvPr id="5" name="Rectangle 4">
              <a:extLst>
                <a:ext uri="{FF2B5EF4-FFF2-40B4-BE49-F238E27FC236}">
                  <a16:creationId xmlns:a16="http://schemas.microsoft.com/office/drawing/2014/main" id="{DB777375-CA18-9646-863F-FC1149C24D9D}"/>
                </a:ext>
              </a:extLst>
            </p:cNvPr>
            <p:cNvSpPr/>
            <p:nvPr/>
          </p:nvSpPr>
          <p:spPr>
            <a:xfrm>
              <a:off x="11737908" y="1580370"/>
              <a:ext cx="135115" cy="1309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Rectangle 5">
              <a:extLst>
                <a:ext uri="{FF2B5EF4-FFF2-40B4-BE49-F238E27FC236}">
                  <a16:creationId xmlns:a16="http://schemas.microsoft.com/office/drawing/2014/main" id="{AA65BB58-51FC-454D-AD06-4540C7DF2600}"/>
                </a:ext>
              </a:extLst>
            </p:cNvPr>
            <p:cNvSpPr/>
            <p:nvPr/>
          </p:nvSpPr>
          <p:spPr>
            <a:xfrm>
              <a:off x="10288335" y="3938094"/>
              <a:ext cx="195753" cy="1377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pic>
        <p:nvPicPr>
          <p:cNvPr id="9" name="Picture 8">
            <a:extLst>
              <a:ext uri="{FF2B5EF4-FFF2-40B4-BE49-F238E27FC236}">
                <a16:creationId xmlns:a16="http://schemas.microsoft.com/office/drawing/2014/main" id="{2173AAD5-A187-439E-BD3A-633B63664798}"/>
              </a:ext>
            </a:extLst>
          </p:cNvPr>
          <p:cNvPicPr>
            <a:picLocks noChangeAspect="1"/>
          </p:cNvPicPr>
          <p:nvPr userDrawn="1"/>
        </p:nvPicPr>
        <p:blipFill rotWithShape="1">
          <a:blip r:embed="rId3"/>
          <a:srcRect l="15985" r="16672"/>
          <a:stretch/>
        </p:blipFill>
        <p:spPr>
          <a:xfrm>
            <a:off x="4801213" y="1105229"/>
            <a:ext cx="4311991" cy="3305494"/>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00D2ED"/>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77821" y="11196"/>
            <a:ext cx="5657910"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30005933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Section Title - Celestine">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276503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ub-section Title - Celestine">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3172362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General Conten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96852773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creensho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33934232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 - Celestin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3693E4-9E68-3347-B6FC-E3901E36D4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6428" y="0"/>
            <a:ext cx="7877573" cy="5146152"/>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9A6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4653583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Section Title - Cinnabar">
    <p:bg>
      <p:bgPr>
        <a:solidFill>
          <a:srgbClr val="FF6B70"/>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423616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FE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06676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ub-section Title - Cinnabar">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119672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General Conten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4822690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creensho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8475296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 Cinnaba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D22F8C9-3B46-45B3-A960-A9B135FD4A02}"/>
              </a:ext>
            </a:extLst>
          </p:cNvPr>
          <p:cNvPicPr>
            <a:picLocks noChangeAspect="1"/>
          </p:cNvPicPr>
          <p:nvPr userDrawn="1"/>
        </p:nvPicPr>
        <p:blipFill>
          <a:blip r:embed="rId2"/>
          <a:stretch>
            <a:fillRect/>
          </a:stretch>
        </p:blipFill>
        <p:spPr>
          <a:xfrm>
            <a:off x="5546766" y="1283516"/>
            <a:ext cx="2488503" cy="3307230"/>
          </a:xfrm>
          <a:prstGeom prst="rect">
            <a:avLst/>
          </a:prstGeom>
        </p:spPr>
      </p:pic>
      <p:pic>
        <p:nvPicPr>
          <p:cNvPr id="2050" name="Picture 2" descr="https://southcentralus1-mediap.svc.ms/transform/thumbnail?provider=spo&amp;inputFormat=png&amp;cs=MDhlMTg4NzYtNjE3Ny00ODdlLWI4YjUtY2Y5NTBjMWU1OThjfFNQTw&amp;docid=https%3A%2F%2Fd2lmail.sharepoint.com%3A443%2F_api%2Fv2.0%2Fdrives%2Fb!LCLfhsByMkmHWIWunnUW3E4clhSmPI1DtG1Yu3-G2WwfVXjYzGfuSJsOQQtHVXYM%2Fitems%2F01K3WBTRDL2QZSPA3UNVDZETIROKYODLAO%3Fversion%3DPublished&amp;access_token=eyJ0eXAiOiJKV1QiLCJhbGciOiJub25lIn0.eyJhdWQiOiIwMDAwMDAwMy0wMDAwLTBmZjEtY2UwMC0wMDAwMDAwMDAwMDAvZDJsbWFpbC5zaGFyZXBvaW50LmNvbUA3NGJiY2E2ZC00MTBiLTQ1YjMtOWI1MS0yYTZhYTY0NzcwNzkiLCJpc3MiOiIwMDAwMDAwMy0wMDAwLTBmZjEtY2UwMC0wMDAwMDAwMDAwMDAiLCJuYmYiOiIxNTg5MjA3OTIwIiwiZXhwIjoiMTU4OTIyOTUyMCIsImVuZHBvaW50dXJsIjoiVGs4Slhab3VzQUVLNXA4ckdTWG43ZWRtaEJENHQyc1M3SnUvRWRCeHlRaz0iLCJlbmRwb2ludHVybExlbmd0aCI6IjExNCIsImlzbG9vcGJhY2siOiJUcnVlIiwiY2lkIjoiT1RRMk5UVXhPV1l0TWpBM05TMWlNREF3TFdRek9UVXRNMlE0TVRaaU1tSXpPVEExIiwidmVyIjoiaGFzaGVkcHJvb2Z0b2tlbiIsInNpdGVpZCI6Ik9EWmtaakl5TW1NdE56SmpNQzAwT1RNeUxUZzNOVGd0T0RWaFpUbGxOelV4Tm1SaiIsIm5hbWVpZCI6IjAjLmZ8bWVtYmVyc2hpcHx0bWNhdWxleUBkZXNpcmUybGVhcm4uY29tIiwibmlpIjoibWljcm9zb2Z0LnNoYXJlcG9pbnQiLCJpc3VzZXIiOiJ0cnVlIiwiY2FjaGVrZXkiOiIwaC5mfG1lbWJlcnNoaXB8MTAwM2JmZmQ4YTUxMzlhNkBsaXZlLmNvbSIsInR0IjoiMCIsInVzZVBlcnNpc3RlbnRDb29raWUiOiIyIn0.UUozUkRqekZnL1dkYlVRMWYyT1hCZ05xUGZ1Yy9jMHFDdFM5UzAzcVRxaz0&amp;encodeFailures=1&amp;srcWidth=&amp;srcHeight=&amp;width=1322&amp;height=1860&amp;action=Access">
            <a:extLst>
              <a:ext uri="{FF2B5EF4-FFF2-40B4-BE49-F238E27FC236}">
                <a16:creationId xmlns:a16="http://schemas.microsoft.com/office/drawing/2014/main" id="{BC4E608D-D088-48FD-9F37-D3833C94F0C0}"/>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5388711" y="964281"/>
            <a:ext cx="2804615" cy="3945701"/>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365819912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Section Title - Peridot">
    <p:bg>
      <p:bgPr>
        <a:solidFill>
          <a:srgbClr val="8CCD5A"/>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104390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ub-section Title - Perido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253111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General Conten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20608648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creensho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5164011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tent - Perido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D35FE04-CB95-7C4C-B654-CE797EAAFA8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16435" y="0"/>
            <a:ext cx="5927565" cy="5143500"/>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8CCD5A"/>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862671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70"/>
        <p:cNvGrpSpPr/>
        <p:nvPr/>
      </p:nvGrpSpPr>
      <p:grpSpPr>
        <a:xfrm>
          <a:off x="0" y="0"/>
          <a:ext cx="0" cy="0"/>
          <a:chOff x="0" y="0"/>
          <a:chExt cx="0" cy="0"/>
        </a:xfrm>
      </p:grpSpPr>
    </p:spTree>
    <p:extLst>
      <p:ext uri="{BB962C8B-B14F-4D97-AF65-F5344CB8AC3E}">
        <p14:creationId xmlns:p14="http://schemas.microsoft.com/office/powerpoint/2010/main" val="1134337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201.xml"/><Relationship Id="rId18" Type="http://schemas.openxmlformats.org/officeDocument/2006/relationships/slideLayout" Target="../slideLayouts/slideLayout206.xml"/><Relationship Id="rId26" Type="http://schemas.openxmlformats.org/officeDocument/2006/relationships/slideLayout" Target="../slideLayouts/slideLayout214.xml"/><Relationship Id="rId3" Type="http://schemas.openxmlformats.org/officeDocument/2006/relationships/slideLayout" Target="../slideLayouts/slideLayout191.xml"/><Relationship Id="rId21" Type="http://schemas.openxmlformats.org/officeDocument/2006/relationships/slideLayout" Target="../slideLayouts/slideLayout209.xml"/><Relationship Id="rId34" Type="http://schemas.openxmlformats.org/officeDocument/2006/relationships/slideLayout" Target="../slideLayouts/slideLayout222.xml"/><Relationship Id="rId7" Type="http://schemas.openxmlformats.org/officeDocument/2006/relationships/slideLayout" Target="../slideLayouts/slideLayout195.xml"/><Relationship Id="rId12" Type="http://schemas.openxmlformats.org/officeDocument/2006/relationships/slideLayout" Target="../slideLayouts/slideLayout200.xml"/><Relationship Id="rId17" Type="http://schemas.openxmlformats.org/officeDocument/2006/relationships/slideLayout" Target="../slideLayouts/slideLayout205.xml"/><Relationship Id="rId25" Type="http://schemas.openxmlformats.org/officeDocument/2006/relationships/slideLayout" Target="../slideLayouts/slideLayout213.xml"/><Relationship Id="rId33" Type="http://schemas.openxmlformats.org/officeDocument/2006/relationships/slideLayout" Target="../slideLayouts/slideLayout221.xml"/><Relationship Id="rId2" Type="http://schemas.openxmlformats.org/officeDocument/2006/relationships/slideLayout" Target="../slideLayouts/slideLayout190.xml"/><Relationship Id="rId16" Type="http://schemas.openxmlformats.org/officeDocument/2006/relationships/slideLayout" Target="../slideLayouts/slideLayout204.xml"/><Relationship Id="rId20" Type="http://schemas.openxmlformats.org/officeDocument/2006/relationships/slideLayout" Target="../slideLayouts/slideLayout208.xml"/><Relationship Id="rId29" Type="http://schemas.openxmlformats.org/officeDocument/2006/relationships/slideLayout" Target="../slideLayouts/slideLayout217.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24" Type="http://schemas.openxmlformats.org/officeDocument/2006/relationships/slideLayout" Target="../slideLayouts/slideLayout212.xml"/><Relationship Id="rId32" Type="http://schemas.openxmlformats.org/officeDocument/2006/relationships/slideLayout" Target="../slideLayouts/slideLayout220.xml"/><Relationship Id="rId5" Type="http://schemas.openxmlformats.org/officeDocument/2006/relationships/slideLayout" Target="../slideLayouts/slideLayout193.xml"/><Relationship Id="rId15" Type="http://schemas.openxmlformats.org/officeDocument/2006/relationships/slideLayout" Target="../slideLayouts/slideLayout203.xml"/><Relationship Id="rId23" Type="http://schemas.openxmlformats.org/officeDocument/2006/relationships/slideLayout" Target="../slideLayouts/slideLayout211.xml"/><Relationship Id="rId28" Type="http://schemas.openxmlformats.org/officeDocument/2006/relationships/slideLayout" Target="../slideLayouts/slideLayout216.xml"/><Relationship Id="rId36" Type="http://schemas.openxmlformats.org/officeDocument/2006/relationships/theme" Target="../theme/theme10.xml"/><Relationship Id="rId10" Type="http://schemas.openxmlformats.org/officeDocument/2006/relationships/slideLayout" Target="../slideLayouts/slideLayout198.xml"/><Relationship Id="rId19" Type="http://schemas.openxmlformats.org/officeDocument/2006/relationships/slideLayout" Target="../slideLayouts/slideLayout207.xml"/><Relationship Id="rId31" Type="http://schemas.openxmlformats.org/officeDocument/2006/relationships/slideLayout" Target="../slideLayouts/slideLayout219.xml"/><Relationship Id="rId4" Type="http://schemas.openxmlformats.org/officeDocument/2006/relationships/slideLayout" Target="../slideLayouts/slideLayout192.xml"/><Relationship Id="rId9" Type="http://schemas.openxmlformats.org/officeDocument/2006/relationships/slideLayout" Target="../slideLayouts/slideLayout197.xml"/><Relationship Id="rId14" Type="http://schemas.openxmlformats.org/officeDocument/2006/relationships/slideLayout" Target="../slideLayouts/slideLayout202.xml"/><Relationship Id="rId22" Type="http://schemas.openxmlformats.org/officeDocument/2006/relationships/slideLayout" Target="../slideLayouts/slideLayout210.xml"/><Relationship Id="rId27" Type="http://schemas.openxmlformats.org/officeDocument/2006/relationships/slideLayout" Target="../slideLayouts/slideLayout215.xml"/><Relationship Id="rId30" Type="http://schemas.openxmlformats.org/officeDocument/2006/relationships/slideLayout" Target="../slideLayouts/slideLayout218.xml"/><Relationship Id="rId35" Type="http://schemas.openxmlformats.org/officeDocument/2006/relationships/slideLayout" Target="../slideLayouts/slideLayout223.xml"/><Relationship Id="rId8" Type="http://schemas.openxmlformats.org/officeDocument/2006/relationships/slideLayout" Target="../slideLayouts/slideLayout19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slideLayout" Target="../slideLayouts/slideLayout236.xml"/><Relationship Id="rId18" Type="http://schemas.openxmlformats.org/officeDocument/2006/relationships/image" Target="../media/image67.pn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slideLayout" Target="../slideLayouts/slideLayout235.xml"/><Relationship Id="rId17" Type="http://schemas.openxmlformats.org/officeDocument/2006/relationships/theme" Target="../theme/theme11.xml"/><Relationship Id="rId2" Type="http://schemas.openxmlformats.org/officeDocument/2006/relationships/slideLayout" Target="../slideLayouts/slideLayout225.xml"/><Relationship Id="rId16" Type="http://schemas.openxmlformats.org/officeDocument/2006/relationships/slideLayout" Target="../slideLayouts/slideLayout239.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5" Type="http://schemas.openxmlformats.org/officeDocument/2006/relationships/slideLayout" Target="../slideLayouts/slideLayout23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 Id="rId14" Type="http://schemas.openxmlformats.org/officeDocument/2006/relationships/slideLayout" Target="../slideLayouts/slideLayout237.xml"/></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252.xml"/><Relationship Id="rId18" Type="http://schemas.openxmlformats.org/officeDocument/2006/relationships/slideLayout" Target="../slideLayouts/slideLayout257.xml"/><Relationship Id="rId26" Type="http://schemas.openxmlformats.org/officeDocument/2006/relationships/slideLayout" Target="../slideLayouts/slideLayout265.xml"/><Relationship Id="rId39" Type="http://schemas.openxmlformats.org/officeDocument/2006/relationships/slideLayout" Target="../slideLayouts/slideLayout278.xml"/><Relationship Id="rId21" Type="http://schemas.openxmlformats.org/officeDocument/2006/relationships/slideLayout" Target="../slideLayouts/slideLayout260.xml"/><Relationship Id="rId34" Type="http://schemas.openxmlformats.org/officeDocument/2006/relationships/slideLayout" Target="../slideLayouts/slideLayout273.xml"/><Relationship Id="rId42" Type="http://schemas.openxmlformats.org/officeDocument/2006/relationships/theme" Target="../theme/theme12.xml"/><Relationship Id="rId7" Type="http://schemas.openxmlformats.org/officeDocument/2006/relationships/slideLayout" Target="../slideLayouts/slideLayout246.xml"/><Relationship Id="rId2" Type="http://schemas.openxmlformats.org/officeDocument/2006/relationships/slideLayout" Target="../slideLayouts/slideLayout241.xml"/><Relationship Id="rId16" Type="http://schemas.openxmlformats.org/officeDocument/2006/relationships/slideLayout" Target="../slideLayouts/slideLayout255.xml"/><Relationship Id="rId20" Type="http://schemas.openxmlformats.org/officeDocument/2006/relationships/slideLayout" Target="../slideLayouts/slideLayout259.xml"/><Relationship Id="rId29" Type="http://schemas.openxmlformats.org/officeDocument/2006/relationships/slideLayout" Target="../slideLayouts/slideLayout268.xml"/><Relationship Id="rId41" Type="http://schemas.openxmlformats.org/officeDocument/2006/relationships/slideLayout" Target="../slideLayouts/slideLayout280.xml"/><Relationship Id="rId1" Type="http://schemas.openxmlformats.org/officeDocument/2006/relationships/slideLayout" Target="../slideLayouts/slideLayout240.xml"/><Relationship Id="rId6" Type="http://schemas.openxmlformats.org/officeDocument/2006/relationships/slideLayout" Target="../slideLayouts/slideLayout245.xml"/><Relationship Id="rId11" Type="http://schemas.openxmlformats.org/officeDocument/2006/relationships/slideLayout" Target="../slideLayouts/slideLayout250.xml"/><Relationship Id="rId24" Type="http://schemas.openxmlformats.org/officeDocument/2006/relationships/slideLayout" Target="../slideLayouts/slideLayout263.xml"/><Relationship Id="rId32" Type="http://schemas.openxmlformats.org/officeDocument/2006/relationships/slideLayout" Target="../slideLayouts/slideLayout271.xml"/><Relationship Id="rId37" Type="http://schemas.openxmlformats.org/officeDocument/2006/relationships/slideLayout" Target="../slideLayouts/slideLayout276.xml"/><Relationship Id="rId40" Type="http://schemas.openxmlformats.org/officeDocument/2006/relationships/slideLayout" Target="../slideLayouts/slideLayout279.xml"/><Relationship Id="rId5" Type="http://schemas.openxmlformats.org/officeDocument/2006/relationships/slideLayout" Target="../slideLayouts/slideLayout244.xml"/><Relationship Id="rId15" Type="http://schemas.openxmlformats.org/officeDocument/2006/relationships/slideLayout" Target="../slideLayouts/slideLayout254.xml"/><Relationship Id="rId23" Type="http://schemas.openxmlformats.org/officeDocument/2006/relationships/slideLayout" Target="../slideLayouts/slideLayout262.xml"/><Relationship Id="rId28" Type="http://schemas.openxmlformats.org/officeDocument/2006/relationships/slideLayout" Target="../slideLayouts/slideLayout267.xml"/><Relationship Id="rId36" Type="http://schemas.openxmlformats.org/officeDocument/2006/relationships/slideLayout" Target="../slideLayouts/slideLayout275.xml"/><Relationship Id="rId10" Type="http://schemas.openxmlformats.org/officeDocument/2006/relationships/slideLayout" Target="../slideLayouts/slideLayout249.xml"/><Relationship Id="rId19" Type="http://schemas.openxmlformats.org/officeDocument/2006/relationships/slideLayout" Target="../slideLayouts/slideLayout258.xml"/><Relationship Id="rId31" Type="http://schemas.openxmlformats.org/officeDocument/2006/relationships/slideLayout" Target="../slideLayouts/slideLayout270.xml"/><Relationship Id="rId4" Type="http://schemas.openxmlformats.org/officeDocument/2006/relationships/slideLayout" Target="../slideLayouts/slideLayout243.xml"/><Relationship Id="rId9" Type="http://schemas.openxmlformats.org/officeDocument/2006/relationships/slideLayout" Target="../slideLayouts/slideLayout248.xml"/><Relationship Id="rId14" Type="http://schemas.openxmlformats.org/officeDocument/2006/relationships/slideLayout" Target="../slideLayouts/slideLayout253.xml"/><Relationship Id="rId22" Type="http://schemas.openxmlformats.org/officeDocument/2006/relationships/slideLayout" Target="../slideLayouts/slideLayout261.xml"/><Relationship Id="rId27" Type="http://schemas.openxmlformats.org/officeDocument/2006/relationships/slideLayout" Target="../slideLayouts/slideLayout266.xml"/><Relationship Id="rId30" Type="http://schemas.openxmlformats.org/officeDocument/2006/relationships/slideLayout" Target="../slideLayouts/slideLayout269.xml"/><Relationship Id="rId35" Type="http://schemas.openxmlformats.org/officeDocument/2006/relationships/slideLayout" Target="../slideLayouts/slideLayout274.xml"/><Relationship Id="rId43" Type="http://schemas.openxmlformats.org/officeDocument/2006/relationships/image" Target="../media/image2.png"/><Relationship Id="rId8" Type="http://schemas.openxmlformats.org/officeDocument/2006/relationships/slideLayout" Target="../slideLayouts/slideLayout247.xml"/><Relationship Id="rId3" Type="http://schemas.openxmlformats.org/officeDocument/2006/relationships/slideLayout" Target="../slideLayouts/slideLayout242.xml"/><Relationship Id="rId12" Type="http://schemas.openxmlformats.org/officeDocument/2006/relationships/slideLayout" Target="../slideLayouts/slideLayout251.xml"/><Relationship Id="rId17" Type="http://schemas.openxmlformats.org/officeDocument/2006/relationships/slideLayout" Target="../slideLayouts/slideLayout256.xml"/><Relationship Id="rId25" Type="http://schemas.openxmlformats.org/officeDocument/2006/relationships/slideLayout" Target="../slideLayouts/slideLayout264.xml"/><Relationship Id="rId33" Type="http://schemas.openxmlformats.org/officeDocument/2006/relationships/slideLayout" Target="../slideLayouts/slideLayout272.xml"/><Relationship Id="rId38" Type="http://schemas.openxmlformats.org/officeDocument/2006/relationships/slideLayout" Target="../slideLayouts/slideLayout277.xml"/></Relationships>
</file>

<file path=ppt/slideMasters/_rels/slideMaster13.xml.rels><?xml version="1.0" encoding="UTF-8" standalone="yes"?>
<Relationships xmlns="http://schemas.openxmlformats.org/package/2006/relationships"><Relationship Id="rId13" Type="http://schemas.openxmlformats.org/officeDocument/2006/relationships/slideLayout" Target="../slideLayouts/slideLayout293.xml"/><Relationship Id="rId18" Type="http://schemas.openxmlformats.org/officeDocument/2006/relationships/slideLayout" Target="../slideLayouts/slideLayout298.xml"/><Relationship Id="rId26" Type="http://schemas.openxmlformats.org/officeDocument/2006/relationships/slideLayout" Target="../slideLayouts/slideLayout306.xml"/><Relationship Id="rId3" Type="http://schemas.openxmlformats.org/officeDocument/2006/relationships/slideLayout" Target="../slideLayouts/slideLayout283.xml"/><Relationship Id="rId21" Type="http://schemas.openxmlformats.org/officeDocument/2006/relationships/slideLayout" Target="../slideLayouts/slideLayout301.xml"/><Relationship Id="rId34" Type="http://schemas.openxmlformats.org/officeDocument/2006/relationships/image" Target="../media/image75.png"/><Relationship Id="rId7" Type="http://schemas.openxmlformats.org/officeDocument/2006/relationships/slideLayout" Target="../slideLayouts/slideLayout287.xml"/><Relationship Id="rId12" Type="http://schemas.openxmlformats.org/officeDocument/2006/relationships/slideLayout" Target="../slideLayouts/slideLayout292.xml"/><Relationship Id="rId17" Type="http://schemas.openxmlformats.org/officeDocument/2006/relationships/slideLayout" Target="../slideLayouts/slideLayout297.xml"/><Relationship Id="rId25" Type="http://schemas.openxmlformats.org/officeDocument/2006/relationships/slideLayout" Target="../slideLayouts/slideLayout305.xml"/><Relationship Id="rId33" Type="http://schemas.openxmlformats.org/officeDocument/2006/relationships/theme" Target="../theme/theme13.xml"/><Relationship Id="rId2" Type="http://schemas.openxmlformats.org/officeDocument/2006/relationships/slideLayout" Target="../slideLayouts/slideLayout282.xml"/><Relationship Id="rId16" Type="http://schemas.openxmlformats.org/officeDocument/2006/relationships/slideLayout" Target="../slideLayouts/slideLayout296.xml"/><Relationship Id="rId20" Type="http://schemas.openxmlformats.org/officeDocument/2006/relationships/slideLayout" Target="../slideLayouts/slideLayout300.xml"/><Relationship Id="rId29" Type="http://schemas.openxmlformats.org/officeDocument/2006/relationships/slideLayout" Target="../slideLayouts/slideLayout309.xml"/><Relationship Id="rId1" Type="http://schemas.openxmlformats.org/officeDocument/2006/relationships/slideLayout" Target="../slideLayouts/slideLayout281.xml"/><Relationship Id="rId6" Type="http://schemas.openxmlformats.org/officeDocument/2006/relationships/slideLayout" Target="../slideLayouts/slideLayout286.xml"/><Relationship Id="rId11" Type="http://schemas.openxmlformats.org/officeDocument/2006/relationships/slideLayout" Target="../slideLayouts/slideLayout291.xml"/><Relationship Id="rId24" Type="http://schemas.openxmlformats.org/officeDocument/2006/relationships/slideLayout" Target="../slideLayouts/slideLayout304.xml"/><Relationship Id="rId32" Type="http://schemas.openxmlformats.org/officeDocument/2006/relationships/slideLayout" Target="../slideLayouts/slideLayout312.xml"/><Relationship Id="rId5" Type="http://schemas.openxmlformats.org/officeDocument/2006/relationships/slideLayout" Target="../slideLayouts/slideLayout285.xml"/><Relationship Id="rId15" Type="http://schemas.openxmlformats.org/officeDocument/2006/relationships/slideLayout" Target="../slideLayouts/slideLayout295.xml"/><Relationship Id="rId23" Type="http://schemas.openxmlformats.org/officeDocument/2006/relationships/slideLayout" Target="../slideLayouts/slideLayout303.xml"/><Relationship Id="rId28" Type="http://schemas.openxmlformats.org/officeDocument/2006/relationships/slideLayout" Target="../slideLayouts/slideLayout308.xml"/><Relationship Id="rId10" Type="http://schemas.openxmlformats.org/officeDocument/2006/relationships/slideLayout" Target="../slideLayouts/slideLayout290.xml"/><Relationship Id="rId19" Type="http://schemas.openxmlformats.org/officeDocument/2006/relationships/slideLayout" Target="../slideLayouts/slideLayout299.xml"/><Relationship Id="rId31" Type="http://schemas.openxmlformats.org/officeDocument/2006/relationships/slideLayout" Target="../slideLayouts/slideLayout311.xml"/><Relationship Id="rId4" Type="http://schemas.openxmlformats.org/officeDocument/2006/relationships/slideLayout" Target="../slideLayouts/slideLayout284.xml"/><Relationship Id="rId9" Type="http://schemas.openxmlformats.org/officeDocument/2006/relationships/slideLayout" Target="../slideLayouts/slideLayout289.xml"/><Relationship Id="rId14" Type="http://schemas.openxmlformats.org/officeDocument/2006/relationships/slideLayout" Target="../slideLayouts/slideLayout294.xml"/><Relationship Id="rId22" Type="http://schemas.openxmlformats.org/officeDocument/2006/relationships/slideLayout" Target="../slideLayouts/slideLayout302.xml"/><Relationship Id="rId27" Type="http://schemas.openxmlformats.org/officeDocument/2006/relationships/slideLayout" Target="../slideLayouts/slideLayout307.xml"/><Relationship Id="rId30" Type="http://schemas.openxmlformats.org/officeDocument/2006/relationships/slideLayout" Target="../slideLayouts/slideLayout310.xml"/><Relationship Id="rId8" Type="http://schemas.openxmlformats.org/officeDocument/2006/relationships/slideLayout" Target="../slideLayouts/slideLayout288.xml"/></Relationships>
</file>

<file path=ppt/slideMasters/_rels/slideMaster14.xml.rels><?xml version="1.0" encoding="UTF-8" standalone="yes"?>
<Relationships xmlns="http://schemas.openxmlformats.org/package/2006/relationships"><Relationship Id="rId13" Type="http://schemas.openxmlformats.org/officeDocument/2006/relationships/slideLayout" Target="../slideLayouts/slideLayout325.xml"/><Relationship Id="rId18" Type="http://schemas.openxmlformats.org/officeDocument/2006/relationships/slideLayout" Target="../slideLayouts/slideLayout330.xml"/><Relationship Id="rId26" Type="http://schemas.openxmlformats.org/officeDocument/2006/relationships/slideLayout" Target="../slideLayouts/slideLayout338.xml"/><Relationship Id="rId39" Type="http://schemas.openxmlformats.org/officeDocument/2006/relationships/slideLayout" Target="../slideLayouts/slideLayout351.xml"/><Relationship Id="rId21" Type="http://schemas.openxmlformats.org/officeDocument/2006/relationships/slideLayout" Target="../slideLayouts/slideLayout333.xml"/><Relationship Id="rId34" Type="http://schemas.openxmlformats.org/officeDocument/2006/relationships/slideLayout" Target="../slideLayouts/slideLayout346.xml"/><Relationship Id="rId42" Type="http://schemas.openxmlformats.org/officeDocument/2006/relationships/theme" Target="../theme/theme14.xml"/><Relationship Id="rId7" Type="http://schemas.openxmlformats.org/officeDocument/2006/relationships/slideLayout" Target="../slideLayouts/slideLayout319.xml"/><Relationship Id="rId2" Type="http://schemas.openxmlformats.org/officeDocument/2006/relationships/slideLayout" Target="../slideLayouts/slideLayout314.xml"/><Relationship Id="rId16" Type="http://schemas.openxmlformats.org/officeDocument/2006/relationships/slideLayout" Target="../slideLayouts/slideLayout328.xml"/><Relationship Id="rId20" Type="http://schemas.openxmlformats.org/officeDocument/2006/relationships/slideLayout" Target="../slideLayouts/slideLayout332.xml"/><Relationship Id="rId29" Type="http://schemas.openxmlformats.org/officeDocument/2006/relationships/slideLayout" Target="../slideLayouts/slideLayout341.xml"/><Relationship Id="rId41" Type="http://schemas.openxmlformats.org/officeDocument/2006/relationships/slideLayout" Target="../slideLayouts/slideLayout353.xml"/><Relationship Id="rId1" Type="http://schemas.openxmlformats.org/officeDocument/2006/relationships/slideLayout" Target="../slideLayouts/slideLayout313.xml"/><Relationship Id="rId6" Type="http://schemas.openxmlformats.org/officeDocument/2006/relationships/slideLayout" Target="../slideLayouts/slideLayout318.xml"/><Relationship Id="rId11" Type="http://schemas.openxmlformats.org/officeDocument/2006/relationships/slideLayout" Target="../slideLayouts/slideLayout323.xml"/><Relationship Id="rId24" Type="http://schemas.openxmlformats.org/officeDocument/2006/relationships/slideLayout" Target="../slideLayouts/slideLayout336.xml"/><Relationship Id="rId32" Type="http://schemas.openxmlformats.org/officeDocument/2006/relationships/slideLayout" Target="../slideLayouts/slideLayout344.xml"/><Relationship Id="rId37" Type="http://schemas.openxmlformats.org/officeDocument/2006/relationships/slideLayout" Target="../slideLayouts/slideLayout349.xml"/><Relationship Id="rId40" Type="http://schemas.openxmlformats.org/officeDocument/2006/relationships/slideLayout" Target="../slideLayouts/slideLayout352.xml"/><Relationship Id="rId5" Type="http://schemas.openxmlformats.org/officeDocument/2006/relationships/slideLayout" Target="../slideLayouts/slideLayout317.xml"/><Relationship Id="rId15" Type="http://schemas.openxmlformats.org/officeDocument/2006/relationships/slideLayout" Target="../slideLayouts/slideLayout327.xml"/><Relationship Id="rId23" Type="http://schemas.openxmlformats.org/officeDocument/2006/relationships/slideLayout" Target="../slideLayouts/slideLayout335.xml"/><Relationship Id="rId28" Type="http://schemas.openxmlformats.org/officeDocument/2006/relationships/slideLayout" Target="../slideLayouts/slideLayout340.xml"/><Relationship Id="rId36" Type="http://schemas.openxmlformats.org/officeDocument/2006/relationships/slideLayout" Target="../slideLayouts/slideLayout348.xml"/><Relationship Id="rId10" Type="http://schemas.openxmlformats.org/officeDocument/2006/relationships/slideLayout" Target="../slideLayouts/slideLayout322.xml"/><Relationship Id="rId19" Type="http://schemas.openxmlformats.org/officeDocument/2006/relationships/slideLayout" Target="../slideLayouts/slideLayout331.xml"/><Relationship Id="rId31" Type="http://schemas.openxmlformats.org/officeDocument/2006/relationships/slideLayout" Target="../slideLayouts/slideLayout343.xml"/><Relationship Id="rId4" Type="http://schemas.openxmlformats.org/officeDocument/2006/relationships/slideLayout" Target="../slideLayouts/slideLayout316.xml"/><Relationship Id="rId9" Type="http://schemas.openxmlformats.org/officeDocument/2006/relationships/slideLayout" Target="../slideLayouts/slideLayout321.xml"/><Relationship Id="rId14" Type="http://schemas.openxmlformats.org/officeDocument/2006/relationships/slideLayout" Target="../slideLayouts/slideLayout326.xml"/><Relationship Id="rId22" Type="http://schemas.openxmlformats.org/officeDocument/2006/relationships/slideLayout" Target="../slideLayouts/slideLayout334.xml"/><Relationship Id="rId27" Type="http://schemas.openxmlformats.org/officeDocument/2006/relationships/slideLayout" Target="../slideLayouts/slideLayout339.xml"/><Relationship Id="rId30" Type="http://schemas.openxmlformats.org/officeDocument/2006/relationships/slideLayout" Target="../slideLayouts/slideLayout342.xml"/><Relationship Id="rId35" Type="http://schemas.openxmlformats.org/officeDocument/2006/relationships/slideLayout" Target="../slideLayouts/slideLayout347.xml"/><Relationship Id="rId43" Type="http://schemas.openxmlformats.org/officeDocument/2006/relationships/image" Target="../media/image39.png"/><Relationship Id="rId8" Type="http://schemas.openxmlformats.org/officeDocument/2006/relationships/slideLayout" Target="../slideLayouts/slideLayout320.xml"/><Relationship Id="rId3" Type="http://schemas.openxmlformats.org/officeDocument/2006/relationships/slideLayout" Target="../slideLayouts/slideLayout315.xml"/><Relationship Id="rId12" Type="http://schemas.openxmlformats.org/officeDocument/2006/relationships/slideLayout" Target="../slideLayouts/slideLayout324.xml"/><Relationship Id="rId17" Type="http://schemas.openxmlformats.org/officeDocument/2006/relationships/slideLayout" Target="../slideLayouts/slideLayout329.xml"/><Relationship Id="rId25" Type="http://schemas.openxmlformats.org/officeDocument/2006/relationships/slideLayout" Target="../slideLayouts/slideLayout337.xml"/><Relationship Id="rId33" Type="http://schemas.openxmlformats.org/officeDocument/2006/relationships/slideLayout" Target="../slideLayouts/slideLayout345.xml"/><Relationship Id="rId38" Type="http://schemas.openxmlformats.org/officeDocument/2006/relationships/slideLayout" Target="../slideLayouts/slideLayout35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6.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34" Type="http://schemas.openxmlformats.org/officeDocument/2006/relationships/slideLayout" Target="../slideLayouts/slideLayout57.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theme" Target="../theme/theme5.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8"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9" Type="http://schemas.openxmlformats.org/officeDocument/2006/relationships/slideLayout" Target="../slideLayouts/slideLayout97.xml"/><Relationship Id="rId21" Type="http://schemas.openxmlformats.org/officeDocument/2006/relationships/slideLayout" Target="../slideLayouts/slideLayout79.xml"/><Relationship Id="rId34" Type="http://schemas.openxmlformats.org/officeDocument/2006/relationships/slideLayout" Target="../slideLayouts/slideLayout92.xml"/><Relationship Id="rId42" Type="http://schemas.openxmlformats.org/officeDocument/2006/relationships/slideLayout" Target="../slideLayouts/slideLayout100.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slideLayout" Target="../slideLayouts/slideLayout90.xml"/><Relationship Id="rId37" Type="http://schemas.openxmlformats.org/officeDocument/2006/relationships/slideLayout" Target="../slideLayouts/slideLayout95.xml"/><Relationship Id="rId40" Type="http://schemas.openxmlformats.org/officeDocument/2006/relationships/slideLayout" Target="../slideLayouts/slideLayout98.xml"/><Relationship Id="rId45" Type="http://schemas.openxmlformats.org/officeDocument/2006/relationships/theme" Target="../theme/theme6.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36" Type="http://schemas.openxmlformats.org/officeDocument/2006/relationships/slideLayout" Target="../slideLayouts/slideLayout94.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slideLayout" Target="../slideLayouts/slideLayout89.xml"/><Relationship Id="rId44" Type="http://schemas.openxmlformats.org/officeDocument/2006/relationships/slideLayout" Target="../slideLayouts/slideLayout102.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 Id="rId35" Type="http://schemas.openxmlformats.org/officeDocument/2006/relationships/slideLayout" Target="../slideLayouts/slideLayout93.xml"/><Relationship Id="rId43" Type="http://schemas.openxmlformats.org/officeDocument/2006/relationships/slideLayout" Target="../slideLayouts/slideLayout101.xml"/><Relationship Id="rId8" Type="http://schemas.openxmlformats.org/officeDocument/2006/relationships/slideLayout" Target="../slideLayouts/slideLayout66.xml"/><Relationship Id="rId3" Type="http://schemas.openxmlformats.org/officeDocument/2006/relationships/slideLayout" Target="../slideLayouts/slideLayout61.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33" Type="http://schemas.openxmlformats.org/officeDocument/2006/relationships/slideLayout" Target="../slideLayouts/slideLayout91.xml"/><Relationship Id="rId38" Type="http://schemas.openxmlformats.org/officeDocument/2006/relationships/slideLayout" Target="../slideLayouts/slideLayout96.xml"/><Relationship Id="rId46" Type="http://schemas.openxmlformats.org/officeDocument/2006/relationships/image" Target="../media/image2.png"/><Relationship Id="rId20" Type="http://schemas.openxmlformats.org/officeDocument/2006/relationships/slideLayout" Target="../slideLayouts/slideLayout78.xml"/><Relationship Id="rId41" Type="http://schemas.openxmlformats.org/officeDocument/2006/relationships/slideLayout" Target="../slideLayouts/slideLayout99.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26" Type="http://schemas.openxmlformats.org/officeDocument/2006/relationships/slideLayout" Target="../slideLayouts/slideLayout128.xml"/><Relationship Id="rId3" Type="http://schemas.openxmlformats.org/officeDocument/2006/relationships/slideLayout" Target="../slideLayouts/slideLayout105.xml"/><Relationship Id="rId21" Type="http://schemas.openxmlformats.org/officeDocument/2006/relationships/slideLayout" Target="../slideLayouts/slideLayout123.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5" Type="http://schemas.openxmlformats.org/officeDocument/2006/relationships/slideLayout" Target="../slideLayouts/slideLayout127.xml"/><Relationship Id="rId33" Type="http://schemas.openxmlformats.org/officeDocument/2006/relationships/theme" Target="../theme/theme7.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slideLayout" Target="../slideLayouts/slideLayout122.xml"/><Relationship Id="rId29" Type="http://schemas.openxmlformats.org/officeDocument/2006/relationships/slideLayout" Target="../slideLayouts/slideLayout131.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24" Type="http://schemas.openxmlformats.org/officeDocument/2006/relationships/slideLayout" Target="../slideLayouts/slideLayout126.xml"/><Relationship Id="rId32" Type="http://schemas.openxmlformats.org/officeDocument/2006/relationships/slideLayout" Target="../slideLayouts/slideLayout134.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23" Type="http://schemas.openxmlformats.org/officeDocument/2006/relationships/slideLayout" Target="../slideLayouts/slideLayout125.xml"/><Relationship Id="rId28" Type="http://schemas.openxmlformats.org/officeDocument/2006/relationships/slideLayout" Target="../slideLayouts/slideLayout130.xml"/><Relationship Id="rId10" Type="http://schemas.openxmlformats.org/officeDocument/2006/relationships/slideLayout" Target="../slideLayouts/slideLayout112.xml"/><Relationship Id="rId19" Type="http://schemas.openxmlformats.org/officeDocument/2006/relationships/slideLayout" Target="../slideLayouts/slideLayout121.xml"/><Relationship Id="rId31" Type="http://schemas.openxmlformats.org/officeDocument/2006/relationships/slideLayout" Target="../slideLayouts/slideLayout133.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 Id="rId22" Type="http://schemas.openxmlformats.org/officeDocument/2006/relationships/slideLayout" Target="../slideLayouts/slideLayout124.xml"/><Relationship Id="rId27" Type="http://schemas.openxmlformats.org/officeDocument/2006/relationships/slideLayout" Target="../slideLayouts/slideLayout129.xml"/><Relationship Id="rId30" Type="http://schemas.openxmlformats.org/officeDocument/2006/relationships/slideLayout" Target="../slideLayouts/slideLayout132.xml"/><Relationship Id="rId8" Type="http://schemas.openxmlformats.org/officeDocument/2006/relationships/slideLayout" Target="../slideLayouts/slideLayout11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slideLayout" Target="../slideLayouts/slideLayout147.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5" Type="http://schemas.openxmlformats.org/officeDocument/2006/relationships/image" Target="../media/image2.png"/><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160.xml"/><Relationship Id="rId18" Type="http://schemas.openxmlformats.org/officeDocument/2006/relationships/slideLayout" Target="../slideLayouts/slideLayout165.xml"/><Relationship Id="rId26" Type="http://schemas.openxmlformats.org/officeDocument/2006/relationships/slideLayout" Target="../slideLayouts/slideLayout173.xml"/><Relationship Id="rId39" Type="http://schemas.openxmlformats.org/officeDocument/2006/relationships/slideLayout" Target="../slideLayouts/slideLayout186.xml"/><Relationship Id="rId21" Type="http://schemas.openxmlformats.org/officeDocument/2006/relationships/slideLayout" Target="../slideLayouts/slideLayout168.xml"/><Relationship Id="rId34" Type="http://schemas.openxmlformats.org/officeDocument/2006/relationships/slideLayout" Target="../slideLayouts/slideLayout181.xml"/><Relationship Id="rId42" Type="http://schemas.openxmlformats.org/officeDocument/2006/relationships/theme" Target="../theme/theme9.xml"/><Relationship Id="rId7" Type="http://schemas.openxmlformats.org/officeDocument/2006/relationships/slideLayout" Target="../slideLayouts/slideLayout154.xml"/><Relationship Id="rId2" Type="http://schemas.openxmlformats.org/officeDocument/2006/relationships/slideLayout" Target="../slideLayouts/slideLayout149.xml"/><Relationship Id="rId16" Type="http://schemas.openxmlformats.org/officeDocument/2006/relationships/slideLayout" Target="../slideLayouts/slideLayout163.xml"/><Relationship Id="rId20" Type="http://schemas.openxmlformats.org/officeDocument/2006/relationships/slideLayout" Target="../slideLayouts/slideLayout167.xml"/><Relationship Id="rId29" Type="http://schemas.openxmlformats.org/officeDocument/2006/relationships/slideLayout" Target="../slideLayouts/slideLayout176.xml"/><Relationship Id="rId41" Type="http://schemas.openxmlformats.org/officeDocument/2006/relationships/slideLayout" Target="../slideLayouts/slideLayout188.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24" Type="http://schemas.openxmlformats.org/officeDocument/2006/relationships/slideLayout" Target="../slideLayouts/slideLayout171.xml"/><Relationship Id="rId32" Type="http://schemas.openxmlformats.org/officeDocument/2006/relationships/slideLayout" Target="../slideLayouts/slideLayout179.xml"/><Relationship Id="rId37" Type="http://schemas.openxmlformats.org/officeDocument/2006/relationships/slideLayout" Target="../slideLayouts/slideLayout184.xml"/><Relationship Id="rId40" Type="http://schemas.openxmlformats.org/officeDocument/2006/relationships/slideLayout" Target="../slideLayouts/slideLayout187.xml"/><Relationship Id="rId5" Type="http://schemas.openxmlformats.org/officeDocument/2006/relationships/slideLayout" Target="../slideLayouts/slideLayout152.xml"/><Relationship Id="rId15" Type="http://schemas.openxmlformats.org/officeDocument/2006/relationships/slideLayout" Target="../slideLayouts/slideLayout162.xml"/><Relationship Id="rId23" Type="http://schemas.openxmlformats.org/officeDocument/2006/relationships/slideLayout" Target="../slideLayouts/slideLayout170.xml"/><Relationship Id="rId28" Type="http://schemas.openxmlformats.org/officeDocument/2006/relationships/slideLayout" Target="../slideLayouts/slideLayout175.xml"/><Relationship Id="rId36" Type="http://schemas.openxmlformats.org/officeDocument/2006/relationships/slideLayout" Target="../slideLayouts/slideLayout183.xml"/><Relationship Id="rId10" Type="http://schemas.openxmlformats.org/officeDocument/2006/relationships/slideLayout" Target="../slideLayouts/slideLayout157.xml"/><Relationship Id="rId19" Type="http://schemas.openxmlformats.org/officeDocument/2006/relationships/slideLayout" Target="../slideLayouts/slideLayout166.xml"/><Relationship Id="rId31" Type="http://schemas.openxmlformats.org/officeDocument/2006/relationships/slideLayout" Target="../slideLayouts/slideLayout178.xml"/><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slideLayout" Target="../slideLayouts/slideLayout161.xml"/><Relationship Id="rId22" Type="http://schemas.openxmlformats.org/officeDocument/2006/relationships/slideLayout" Target="../slideLayouts/slideLayout169.xml"/><Relationship Id="rId27" Type="http://schemas.openxmlformats.org/officeDocument/2006/relationships/slideLayout" Target="../slideLayouts/slideLayout174.xml"/><Relationship Id="rId30" Type="http://schemas.openxmlformats.org/officeDocument/2006/relationships/slideLayout" Target="../slideLayouts/slideLayout177.xml"/><Relationship Id="rId35" Type="http://schemas.openxmlformats.org/officeDocument/2006/relationships/slideLayout" Target="../slideLayouts/slideLayout182.xml"/><Relationship Id="rId43" Type="http://schemas.openxmlformats.org/officeDocument/2006/relationships/image" Target="../media/image2.png"/><Relationship Id="rId8" Type="http://schemas.openxmlformats.org/officeDocument/2006/relationships/slideLayout" Target="../slideLayouts/slideLayout155.xml"/><Relationship Id="rId3" Type="http://schemas.openxmlformats.org/officeDocument/2006/relationships/slideLayout" Target="../slideLayouts/slideLayout150.xml"/><Relationship Id="rId12" Type="http://schemas.openxmlformats.org/officeDocument/2006/relationships/slideLayout" Target="../slideLayouts/slideLayout159.xml"/><Relationship Id="rId17" Type="http://schemas.openxmlformats.org/officeDocument/2006/relationships/slideLayout" Target="../slideLayouts/slideLayout164.xml"/><Relationship Id="rId25" Type="http://schemas.openxmlformats.org/officeDocument/2006/relationships/slideLayout" Target="../slideLayouts/slideLayout172.xml"/><Relationship Id="rId33" Type="http://schemas.openxmlformats.org/officeDocument/2006/relationships/slideLayout" Target="../slideLayouts/slideLayout180.xml"/><Relationship Id="rId38" Type="http://schemas.openxmlformats.org/officeDocument/2006/relationships/slideLayout" Target="../slideLayouts/slideLayout1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9" cstate="screen">
            <a:alphaModFix/>
            <a:extLst>
              <a:ext uri="{28A0092B-C50C-407E-A947-70E740481C1C}">
                <a14:useLocalDpi xmlns:a14="http://schemas.microsoft.com/office/drawing/2010/main"/>
              </a:ext>
            </a:extLst>
          </a:blip>
          <a:stretch>
            <a:fillRect/>
          </a:stretch>
        </a:blipFill>
        <a:effectLst/>
      </p:bgPr>
    </p:bg>
    <p:spTree>
      <p:nvGrpSpPr>
        <p:cNvPr id="1" name="Shape 147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4026" r:id="rId1"/>
    <p:sldLayoutId id="2147484187" r:id="rId2"/>
    <p:sldLayoutId id="2147484188" r:id="rId3"/>
    <p:sldLayoutId id="2147484189" r:id="rId4"/>
    <p:sldLayoutId id="2147484190" r:id="rId5"/>
    <p:sldLayoutId id="2147484051" r:id="rId6"/>
    <p:sldLayoutId id="214748418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60799" y="1014609"/>
            <a:ext cx="8254553" cy="3627773"/>
          </a:xfrm>
          <a:prstGeom prst="rect">
            <a:avLst/>
          </a:prstGeom>
        </p:spPr>
        <p:txBody>
          <a:bodyPr vert="horz" lIns="91440" tIns="45720" rIns="91440" bIns="45720" rtlCol="0">
            <a:normAutofit/>
          </a:bodyPr>
          <a:lstStyle/>
          <a:p>
            <a:r>
              <a:rPr lang="en-US"/>
              <a:t>Edit Master text style</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Level Seven</a:t>
            </a:r>
          </a:p>
          <a:p>
            <a:pPr lvl="7"/>
            <a:r>
              <a:rPr lang="en-US"/>
              <a:t>Level Eight</a:t>
            </a:r>
          </a:p>
          <a:p>
            <a:pPr lvl="8"/>
            <a:r>
              <a:rPr lang="en-US"/>
              <a:t>Level Nine</a:t>
            </a:r>
          </a:p>
        </p:txBody>
      </p:sp>
      <p:sp>
        <p:nvSpPr>
          <p:cNvPr id="9" name="Title Placeholder 8"/>
          <p:cNvSpPr>
            <a:spLocks noGrp="1"/>
          </p:cNvSpPr>
          <p:nvPr>
            <p:ph type="title"/>
          </p:nvPr>
        </p:nvSpPr>
        <p:spPr>
          <a:xfrm>
            <a:off x="260799" y="244868"/>
            <a:ext cx="8254553" cy="563063"/>
          </a:xfrm>
          <a:prstGeom prst="rect">
            <a:avLst/>
          </a:prstGeom>
        </p:spPr>
        <p:txBody>
          <a:bodyPr vert="horz" lIns="91440" tIns="45720" rIns="91440" bIns="45720" rtlCol="0" anchor="t">
            <a:normAutofit/>
          </a:bodyPr>
          <a:lstStyle/>
          <a:p>
            <a:r>
              <a:rPr lang="en-US"/>
              <a:t>Click to edit Master title style</a:t>
            </a:r>
          </a:p>
        </p:txBody>
      </p:sp>
      <p:sp>
        <p:nvSpPr>
          <p:cNvPr id="7" name="TextBox 6">
            <a:extLst>
              <a:ext uri="{FF2B5EF4-FFF2-40B4-BE49-F238E27FC236}">
                <a16:creationId xmlns:a16="http://schemas.microsoft.com/office/drawing/2014/main" id="{0DB0E1E3-D05E-844C-B913-0F0874833B4F}"/>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2805963053"/>
      </p:ext>
    </p:extLst>
  </p:cSld>
  <p:clrMap bg1="lt1" tx1="dk1" bg2="lt2" tx2="dk2" accent1="accent1" accent2="accent2" accent3="accent3" accent4="accent4" accent5="accent5" accent6="accent6" hlink="hlink" folHlink="folHlink"/>
  <p:sldLayoutIdLst>
    <p:sldLayoutId id="2147484593" r:id="rId1"/>
    <p:sldLayoutId id="2147484594" r:id="rId2"/>
    <p:sldLayoutId id="2147484595" r:id="rId3"/>
    <p:sldLayoutId id="2147484596" r:id="rId4"/>
    <p:sldLayoutId id="2147484597" r:id="rId5"/>
    <p:sldLayoutId id="2147484598" r:id="rId6"/>
    <p:sldLayoutId id="2147484599" r:id="rId7"/>
    <p:sldLayoutId id="2147484600" r:id="rId8"/>
    <p:sldLayoutId id="2147484601" r:id="rId9"/>
    <p:sldLayoutId id="2147484602" r:id="rId10"/>
    <p:sldLayoutId id="2147484603" r:id="rId11"/>
    <p:sldLayoutId id="2147484604" r:id="rId12"/>
    <p:sldLayoutId id="2147484605" r:id="rId13"/>
    <p:sldLayoutId id="2147484606" r:id="rId14"/>
    <p:sldLayoutId id="2147484607" r:id="rId15"/>
    <p:sldLayoutId id="2147484608" r:id="rId16"/>
    <p:sldLayoutId id="2147484609" r:id="rId17"/>
    <p:sldLayoutId id="2147484610" r:id="rId18"/>
    <p:sldLayoutId id="2147484611" r:id="rId19"/>
    <p:sldLayoutId id="2147484612" r:id="rId20"/>
    <p:sldLayoutId id="2147484613" r:id="rId21"/>
    <p:sldLayoutId id="2147484614" r:id="rId22"/>
    <p:sldLayoutId id="2147484615" r:id="rId23"/>
    <p:sldLayoutId id="2147484616" r:id="rId24"/>
    <p:sldLayoutId id="2147484617" r:id="rId25"/>
    <p:sldLayoutId id="2147484618" r:id="rId26"/>
    <p:sldLayoutId id="2147484619" r:id="rId27"/>
    <p:sldLayoutId id="2147484620" r:id="rId28"/>
    <p:sldLayoutId id="2147484621" r:id="rId29"/>
    <p:sldLayoutId id="2147484622" r:id="rId30"/>
    <p:sldLayoutId id="2147484623" r:id="rId31"/>
    <p:sldLayoutId id="2147484624" r:id="rId32"/>
    <p:sldLayoutId id="2147484625" r:id="rId33"/>
    <p:sldLayoutId id="2147484626" r:id="rId34"/>
    <p:sldLayoutId id="2147484627"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85783"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p:titleStyle>
    <p:bodyStyle>
      <a:lvl1pPr marL="342892" indent="-342892" algn="l" defTabSz="289281"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783" indent="-342892" algn="l" defTabSz="289281"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37" indent="-342892" algn="l" defTabSz="289281"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20" indent="-342892" algn="l" defTabSz="289281"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348" indent="-342892" algn="l" defTabSz="289281"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03" indent="-342892" algn="l" defTabSz="289281"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03" indent="-342892" algn="l" defTabSz="289281"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03" indent="-342892" algn="l" defTabSz="289281"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03" indent="-342892" algn="l" defTabSz="289281"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1" rtl="0" eaLnBrk="1" latinLnBrk="0" hangingPunct="1">
        <a:defRPr sz="570" kern="1200">
          <a:solidFill>
            <a:schemeClr val="tx1"/>
          </a:solidFill>
          <a:latin typeface="+mn-lt"/>
          <a:ea typeface="+mn-ea"/>
          <a:cs typeface="+mn-cs"/>
        </a:defRPr>
      </a:lvl1pPr>
      <a:lvl2pPr marL="144641" algn="l" defTabSz="289281" rtl="0" eaLnBrk="1" latinLnBrk="0" hangingPunct="1">
        <a:defRPr sz="570" kern="1200">
          <a:solidFill>
            <a:schemeClr val="tx1"/>
          </a:solidFill>
          <a:latin typeface="+mn-lt"/>
          <a:ea typeface="+mn-ea"/>
          <a:cs typeface="+mn-cs"/>
        </a:defRPr>
      </a:lvl2pPr>
      <a:lvl3pPr marL="289281" algn="l" defTabSz="289281" rtl="0" eaLnBrk="1" latinLnBrk="0" hangingPunct="1">
        <a:defRPr sz="570" kern="1200">
          <a:solidFill>
            <a:schemeClr val="tx1"/>
          </a:solidFill>
          <a:latin typeface="+mn-lt"/>
          <a:ea typeface="+mn-ea"/>
          <a:cs typeface="+mn-cs"/>
        </a:defRPr>
      </a:lvl3pPr>
      <a:lvl4pPr marL="433919" algn="l" defTabSz="289281" rtl="0" eaLnBrk="1" latinLnBrk="0" hangingPunct="1">
        <a:defRPr sz="570" kern="1200">
          <a:solidFill>
            <a:schemeClr val="tx1"/>
          </a:solidFill>
          <a:latin typeface="+mn-lt"/>
          <a:ea typeface="+mn-ea"/>
          <a:cs typeface="+mn-cs"/>
        </a:defRPr>
      </a:lvl4pPr>
      <a:lvl5pPr marL="578558" algn="l" defTabSz="289281" rtl="0" eaLnBrk="1" latinLnBrk="0" hangingPunct="1">
        <a:defRPr sz="570" kern="1200">
          <a:solidFill>
            <a:schemeClr val="tx1"/>
          </a:solidFill>
          <a:latin typeface="+mn-lt"/>
          <a:ea typeface="+mn-ea"/>
          <a:cs typeface="+mn-cs"/>
        </a:defRPr>
      </a:lvl5pPr>
      <a:lvl6pPr marL="723197" algn="l" defTabSz="289281" rtl="0" eaLnBrk="1" latinLnBrk="0" hangingPunct="1">
        <a:defRPr sz="570" kern="1200">
          <a:solidFill>
            <a:schemeClr val="tx1"/>
          </a:solidFill>
          <a:latin typeface="+mn-lt"/>
          <a:ea typeface="+mn-ea"/>
          <a:cs typeface="+mn-cs"/>
        </a:defRPr>
      </a:lvl6pPr>
      <a:lvl7pPr marL="867836" algn="l" defTabSz="289281" rtl="0" eaLnBrk="1" latinLnBrk="0" hangingPunct="1">
        <a:defRPr sz="570" kern="1200">
          <a:solidFill>
            <a:schemeClr val="tx1"/>
          </a:solidFill>
          <a:latin typeface="+mn-lt"/>
          <a:ea typeface="+mn-ea"/>
          <a:cs typeface="+mn-cs"/>
        </a:defRPr>
      </a:lvl7pPr>
      <a:lvl8pPr marL="1012475" algn="l" defTabSz="289281" rtl="0" eaLnBrk="1" latinLnBrk="0" hangingPunct="1">
        <a:defRPr sz="570" kern="1200">
          <a:solidFill>
            <a:schemeClr val="tx1"/>
          </a:solidFill>
          <a:latin typeface="+mn-lt"/>
          <a:ea typeface="+mn-ea"/>
          <a:cs typeface="+mn-cs"/>
        </a:defRPr>
      </a:lvl8pPr>
      <a:lvl9pPr marL="1157115" algn="l" defTabSz="289281" rtl="0" eaLnBrk="1" latinLnBrk="0" hangingPunct="1">
        <a:defRPr sz="57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a:blip r:embed="rId18">
            <a:alphaModFix/>
          </a:blip>
          <a:stretch>
            <a:fillRect/>
          </a:stretch>
        </a:blip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3064238651"/>
      </p:ext>
    </p:extLst>
  </p:cSld>
  <p:clrMap bg1="lt1" tx1="dk1" bg2="dk2" tx2="lt2" accent1="accent1" accent2="accent2" accent3="accent3" accent4="accent4" accent5="accent5" accent6="accent6" hlink="hlink" folHlink="folHlink"/>
  <p:sldLayoutIdLst>
    <p:sldLayoutId id="2147484670" r:id="rId1"/>
    <p:sldLayoutId id="2147484671" r:id="rId2"/>
    <p:sldLayoutId id="2147484672" r:id="rId3"/>
    <p:sldLayoutId id="2147484673" r:id="rId4"/>
    <p:sldLayoutId id="2147484674" r:id="rId5"/>
    <p:sldLayoutId id="2147484675" r:id="rId6"/>
    <p:sldLayoutId id="2147484676" r:id="rId7"/>
    <p:sldLayoutId id="2147484677" r:id="rId8"/>
    <p:sldLayoutId id="2147484678" r:id="rId9"/>
    <p:sldLayoutId id="2147484679" r:id="rId10"/>
    <p:sldLayoutId id="2147484680" r:id="rId11"/>
    <p:sldLayoutId id="2147484681" r:id="rId12"/>
    <p:sldLayoutId id="2147484682" r:id="rId13"/>
    <p:sldLayoutId id="2147484683" r:id="rId14"/>
    <p:sldLayoutId id="2147484684" r:id="rId15"/>
    <p:sldLayoutId id="214748468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7A2D07C-0DC9-854D-8F5D-D7F94BF23107}"/>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DCECF2E0-F68F-C14A-918F-7086F6E40DA9}"/>
              </a:ext>
            </a:extLst>
          </p:cNvPr>
          <p:cNvPicPr>
            <a:picLocks noChangeAspect="1"/>
          </p:cNvPicPr>
          <p:nvPr userDrawn="1"/>
        </p:nvPicPr>
        <p:blipFill>
          <a:blip r:embed="rId4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2449300297"/>
      </p:ext>
    </p:extLst>
  </p:cSld>
  <p:clrMap bg1="lt1" tx1="dk1" bg2="lt2" tx2="dk2" accent1="accent1" accent2="accent2" accent3="accent3" accent4="accent4" accent5="accent5" accent6="accent6" hlink="hlink" folHlink="folHlink"/>
  <p:sldLayoutIdLst>
    <p:sldLayoutId id="2147484687" r:id="rId1"/>
    <p:sldLayoutId id="2147484688" r:id="rId2"/>
    <p:sldLayoutId id="2147484689" r:id="rId3"/>
    <p:sldLayoutId id="2147484690" r:id="rId4"/>
    <p:sldLayoutId id="2147484691" r:id="rId5"/>
    <p:sldLayoutId id="2147484692" r:id="rId6"/>
    <p:sldLayoutId id="2147484693" r:id="rId7"/>
    <p:sldLayoutId id="2147484694" r:id="rId8"/>
    <p:sldLayoutId id="2147484695" r:id="rId9"/>
    <p:sldLayoutId id="2147484696" r:id="rId10"/>
    <p:sldLayoutId id="2147484697" r:id="rId11"/>
    <p:sldLayoutId id="2147484698" r:id="rId12"/>
    <p:sldLayoutId id="2147484699" r:id="rId13"/>
    <p:sldLayoutId id="2147484700" r:id="rId14"/>
    <p:sldLayoutId id="2147484701" r:id="rId15"/>
    <p:sldLayoutId id="2147484702" r:id="rId16"/>
    <p:sldLayoutId id="2147484703" r:id="rId17"/>
    <p:sldLayoutId id="2147484704" r:id="rId18"/>
    <p:sldLayoutId id="2147484705" r:id="rId19"/>
    <p:sldLayoutId id="2147484706" r:id="rId20"/>
    <p:sldLayoutId id="2147484707" r:id="rId21"/>
    <p:sldLayoutId id="2147484708" r:id="rId22"/>
    <p:sldLayoutId id="2147484709" r:id="rId23"/>
    <p:sldLayoutId id="2147484710" r:id="rId24"/>
    <p:sldLayoutId id="2147484711" r:id="rId25"/>
    <p:sldLayoutId id="2147484712" r:id="rId26"/>
    <p:sldLayoutId id="2147484713" r:id="rId27"/>
    <p:sldLayoutId id="2147484714" r:id="rId28"/>
    <p:sldLayoutId id="2147484715" r:id="rId29"/>
    <p:sldLayoutId id="2147484716" r:id="rId30"/>
    <p:sldLayoutId id="2147484717" r:id="rId31"/>
    <p:sldLayoutId id="2147484718" r:id="rId32"/>
    <p:sldLayoutId id="2147484719" r:id="rId33"/>
    <p:sldLayoutId id="2147484720" r:id="rId34"/>
    <p:sldLayoutId id="2147484721" r:id="rId35"/>
    <p:sldLayoutId id="2147484722" r:id="rId36"/>
    <p:sldLayoutId id="2147484723" r:id="rId37"/>
    <p:sldLayoutId id="2147484724" r:id="rId38"/>
    <p:sldLayoutId id="2147484725" r:id="rId39"/>
    <p:sldLayoutId id="2147484726" r:id="rId40"/>
    <p:sldLayoutId id="2147484727" r:id="rId4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3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4384946"/>
      </p:ext>
    </p:extLst>
  </p:cSld>
  <p:clrMap bg1="lt1" tx1="dk1" bg2="lt2" tx2="dk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 id="2147484740" r:id="rId12"/>
    <p:sldLayoutId id="2147484741" r:id="rId13"/>
    <p:sldLayoutId id="2147484742" r:id="rId14"/>
    <p:sldLayoutId id="2147484743" r:id="rId15"/>
    <p:sldLayoutId id="2147484744" r:id="rId16"/>
    <p:sldLayoutId id="2147484745" r:id="rId17"/>
    <p:sldLayoutId id="2147484746" r:id="rId18"/>
    <p:sldLayoutId id="2147484747" r:id="rId19"/>
    <p:sldLayoutId id="2147484748" r:id="rId20"/>
    <p:sldLayoutId id="2147484749" r:id="rId21"/>
    <p:sldLayoutId id="2147484750" r:id="rId22"/>
    <p:sldLayoutId id="2147484751" r:id="rId23"/>
    <p:sldLayoutId id="2147484752" r:id="rId24"/>
    <p:sldLayoutId id="2147484753" r:id="rId25"/>
    <p:sldLayoutId id="2147484754" r:id="rId26"/>
    <p:sldLayoutId id="2147484755" r:id="rId27"/>
    <p:sldLayoutId id="2147484756" r:id="rId28"/>
    <p:sldLayoutId id="2147484757" r:id="rId29"/>
    <p:sldLayoutId id="2147484758" r:id="rId30"/>
    <p:sldLayoutId id="2147484759" r:id="rId31"/>
    <p:sldLayoutId id="2147484760" r:id="rId32"/>
  </p:sldLayoutIdLst>
  <p:txStyles>
    <p:titleStyle>
      <a:lvl1pPr algn="l" defTabSz="289281" rtl="0" eaLnBrk="1" latinLnBrk="0" hangingPunct="1">
        <a:lnSpc>
          <a:spcPct val="90000"/>
        </a:lnSpc>
        <a:spcBef>
          <a:spcPct val="0"/>
        </a:spcBef>
        <a:buNone/>
        <a:defRPr sz="1519" kern="1200">
          <a:solidFill>
            <a:schemeClr val="bg1"/>
          </a:solidFill>
          <a:latin typeface="+mj-lt"/>
          <a:ea typeface="+mj-ea"/>
          <a:cs typeface="+mj-cs"/>
        </a:defRPr>
      </a:lvl1pPr>
    </p:titleStyle>
    <p:bodyStyle>
      <a:lvl1pPr marL="72321" indent="-72321" algn="l" defTabSz="289281" rtl="0" eaLnBrk="1" latinLnBrk="0" hangingPunct="1">
        <a:lnSpc>
          <a:spcPct val="90000"/>
        </a:lnSpc>
        <a:spcBef>
          <a:spcPts val="316"/>
        </a:spcBef>
        <a:buFont typeface="Arial" panose="020B0604020202020204" pitchFamily="34" charset="0"/>
        <a:buChar char="•"/>
        <a:defRPr sz="886" kern="1200">
          <a:solidFill>
            <a:schemeClr val="tx1"/>
          </a:solidFill>
          <a:latin typeface="+mn-lt"/>
          <a:ea typeface="+mn-ea"/>
          <a:cs typeface="+mn-cs"/>
        </a:defRPr>
      </a:lvl1pPr>
      <a:lvl2pPr marL="216959" indent="-72321" algn="l" defTabSz="289281" rtl="0" eaLnBrk="1" latinLnBrk="0" hangingPunct="1">
        <a:lnSpc>
          <a:spcPct val="90000"/>
        </a:lnSpc>
        <a:spcBef>
          <a:spcPts val="158"/>
        </a:spcBef>
        <a:buFont typeface="Arial" panose="020B0604020202020204" pitchFamily="34" charset="0"/>
        <a:buChar char="•"/>
        <a:defRPr sz="760" kern="1200">
          <a:solidFill>
            <a:schemeClr val="tx1"/>
          </a:solidFill>
          <a:latin typeface="+mn-lt"/>
          <a:ea typeface="+mn-ea"/>
          <a:cs typeface="+mn-cs"/>
        </a:defRPr>
      </a:lvl2pPr>
      <a:lvl3pPr marL="361598" indent="-72321" algn="l" defTabSz="289281" rtl="0" eaLnBrk="1" latinLnBrk="0" hangingPunct="1">
        <a:lnSpc>
          <a:spcPct val="90000"/>
        </a:lnSpc>
        <a:spcBef>
          <a:spcPts val="158"/>
        </a:spcBef>
        <a:buFont typeface="Arial" panose="020B0604020202020204" pitchFamily="34" charset="0"/>
        <a:buChar char="•"/>
        <a:defRPr sz="633" kern="1200">
          <a:solidFill>
            <a:schemeClr val="tx1"/>
          </a:solidFill>
          <a:latin typeface="+mn-lt"/>
          <a:ea typeface="+mn-ea"/>
          <a:cs typeface="+mn-cs"/>
        </a:defRPr>
      </a:lvl3pPr>
      <a:lvl4pPr marL="506238" indent="-72321" algn="l" defTabSz="289281"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4pPr>
      <a:lvl5pPr marL="650878" indent="-72321" algn="l" defTabSz="289281"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5pPr>
      <a:lvl6pPr marL="795516" indent="-72321" algn="l" defTabSz="289281"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6pPr>
      <a:lvl7pPr marL="940154" indent="-72321" algn="l" defTabSz="289281"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7pPr>
      <a:lvl8pPr marL="1084796" indent="-72321" algn="l" defTabSz="289281"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8pPr>
      <a:lvl9pPr marL="1229435" indent="-72321" algn="l" defTabSz="289281"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9pPr>
    </p:bodyStyle>
    <p:otherStyle>
      <a:defPPr>
        <a:defRPr lang="en-US"/>
      </a:defPPr>
      <a:lvl1pPr marL="0" algn="l" defTabSz="289281" rtl="0" eaLnBrk="1" latinLnBrk="0" hangingPunct="1">
        <a:defRPr sz="570" kern="1200">
          <a:solidFill>
            <a:schemeClr val="tx1"/>
          </a:solidFill>
          <a:latin typeface="+mn-lt"/>
          <a:ea typeface="+mn-ea"/>
          <a:cs typeface="+mn-cs"/>
        </a:defRPr>
      </a:lvl1pPr>
      <a:lvl2pPr marL="144641" algn="l" defTabSz="289281" rtl="0" eaLnBrk="1" latinLnBrk="0" hangingPunct="1">
        <a:defRPr sz="570" kern="1200">
          <a:solidFill>
            <a:schemeClr val="tx1"/>
          </a:solidFill>
          <a:latin typeface="+mn-lt"/>
          <a:ea typeface="+mn-ea"/>
          <a:cs typeface="+mn-cs"/>
        </a:defRPr>
      </a:lvl2pPr>
      <a:lvl3pPr marL="289281" algn="l" defTabSz="289281" rtl="0" eaLnBrk="1" latinLnBrk="0" hangingPunct="1">
        <a:defRPr sz="570" kern="1200">
          <a:solidFill>
            <a:schemeClr val="tx1"/>
          </a:solidFill>
          <a:latin typeface="+mn-lt"/>
          <a:ea typeface="+mn-ea"/>
          <a:cs typeface="+mn-cs"/>
        </a:defRPr>
      </a:lvl3pPr>
      <a:lvl4pPr marL="433919" algn="l" defTabSz="289281" rtl="0" eaLnBrk="1" latinLnBrk="0" hangingPunct="1">
        <a:defRPr sz="570" kern="1200">
          <a:solidFill>
            <a:schemeClr val="tx1"/>
          </a:solidFill>
          <a:latin typeface="+mn-lt"/>
          <a:ea typeface="+mn-ea"/>
          <a:cs typeface="+mn-cs"/>
        </a:defRPr>
      </a:lvl4pPr>
      <a:lvl5pPr marL="578558" algn="l" defTabSz="289281" rtl="0" eaLnBrk="1" latinLnBrk="0" hangingPunct="1">
        <a:defRPr sz="570" kern="1200">
          <a:solidFill>
            <a:schemeClr val="tx1"/>
          </a:solidFill>
          <a:latin typeface="+mn-lt"/>
          <a:ea typeface="+mn-ea"/>
          <a:cs typeface="+mn-cs"/>
        </a:defRPr>
      </a:lvl5pPr>
      <a:lvl6pPr marL="723197" algn="l" defTabSz="289281" rtl="0" eaLnBrk="1" latinLnBrk="0" hangingPunct="1">
        <a:defRPr sz="570" kern="1200">
          <a:solidFill>
            <a:schemeClr val="tx1"/>
          </a:solidFill>
          <a:latin typeface="+mn-lt"/>
          <a:ea typeface="+mn-ea"/>
          <a:cs typeface="+mn-cs"/>
        </a:defRPr>
      </a:lvl6pPr>
      <a:lvl7pPr marL="867836" algn="l" defTabSz="289281" rtl="0" eaLnBrk="1" latinLnBrk="0" hangingPunct="1">
        <a:defRPr sz="570" kern="1200">
          <a:solidFill>
            <a:schemeClr val="tx1"/>
          </a:solidFill>
          <a:latin typeface="+mn-lt"/>
          <a:ea typeface="+mn-ea"/>
          <a:cs typeface="+mn-cs"/>
        </a:defRPr>
      </a:lvl7pPr>
      <a:lvl8pPr marL="1012475" algn="l" defTabSz="289281" rtl="0" eaLnBrk="1" latinLnBrk="0" hangingPunct="1">
        <a:defRPr sz="570" kern="1200">
          <a:solidFill>
            <a:schemeClr val="tx1"/>
          </a:solidFill>
          <a:latin typeface="+mn-lt"/>
          <a:ea typeface="+mn-ea"/>
          <a:cs typeface="+mn-cs"/>
        </a:defRPr>
      </a:lvl8pPr>
      <a:lvl9pPr marL="1157115" algn="l" defTabSz="289281" rtl="0" eaLnBrk="1" latinLnBrk="0" hangingPunct="1">
        <a:defRPr sz="57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8"/>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pic>
        <p:nvPicPr>
          <p:cNvPr id="86" name="Google Shape;86;p18"/>
          <p:cNvPicPr preferRelativeResize="0"/>
          <p:nvPr/>
        </p:nvPicPr>
        <p:blipFill rotWithShape="1">
          <a:blip r:embed="rId43">
            <a:alphaModFix/>
          </a:blip>
          <a:srcRect/>
          <a:stretch/>
        </p:blipFill>
        <p:spPr>
          <a:xfrm>
            <a:off x="8215311" y="0"/>
            <a:ext cx="928688" cy="5143500"/>
          </a:xfrm>
          <a:prstGeom prst="rect">
            <a:avLst/>
          </a:prstGeom>
          <a:noFill/>
          <a:ln>
            <a:noFill/>
          </a:ln>
        </p:spPr>
      </p:pic>
    </p:spTree>
    <p:extLst>
      <p:ext uri="{BB962C8B-B14F-4D97-AF65-F5344CB8AC3E}">
        <p14:creationId xmlns:p14="http://schemas.microsoft.com/office/powerpoint/2010/main" val="612682567"/>
      </p:ext>
    </p:extLst>
  </p:cSld>
  <p:clrMap bg1="lt1" tx1="dk1" bg2="dk2" tx2="lt2" accent1="accent1" accent2="accent2" accent3="accent3" accent4="accent4" accent5="accent5" accent6="accent6" hlink="hlink" folHlink="folHlink"/>
  <p:sldLayoutIdLst>
    <p:sldLayoutId id="2147484762" r:id="rId1"/>
    <p:sldLayoutId id="2147484763" r:id="rId2"/>
    <p:sldLayoutId id="2147484764" r:id="rId3"/>
    <p:sldLayoutId id="2147484765" r:id="rId4"/>
    <p:sldLayoutId id="2147484766" r:id="rId5"/>
    <p:sldLayoutId id="2147484767" r:id="rId6"/>
    <p:sldLayoutId id="2147484768" r:id="rId7"/>
    <p:sldLayoutId id="2147484769" r:id="rId8"/>
    <p:sldLayoutId id="2147484770" r:id="rId9"/>
    <p:sldLayoutId id="2147484771" r:id="rId10"/>
    <p:sldLayoutId id="2147484772" r:id="rId11"/>
    <p:sldLayoutId id="2147484773" r:id="rId12"/>
    <p:sldLayoutId id="2147484774" r:id="rId13"/>
    <p:sldLayoutId id="2147484775" r:id="rId14"/>
    <p:sldLayoutId id="2147484776" r:id="rId15"/>
    <p:sldLayoutId id="2147484777" r:id="rId16"/>
    <p:sldLayoutId id="2147484778" r:id="rId17"/>
    <p:sldLayoutId id="2147484779" r:id="rId18"/>
    <p:sldLayoutId id="2147484780" r:id="rId19"/>
    <p:sldLayoutId id="2147484781" r:id="rId20"/>
    <p:sldLayoutId id="2147484782" r:id="rId21"/>
    <p:sldLayoutId id="2147484783" r:id="rId22"/>
    <p:sldLayoutId id="2147484784" r:id="rId23"/>
    <p:sldLayoutId id="2147484785" r:id="rId24"/>
    <p:sldLayoutId id="2147484786" r:id="rId25"/>
    <p:sldLayoutId id="2147484787" r:id="rId26"/>
    <p:sldLayoutId id="2147484788" r:id="rId27"/>
    <p:sldLayoutId id="2147484789" r:id="rId28"/>
    <p:sldLayoutId id="2147484790" r:id="rId29"/>
    <p:sldLayoutId id="2147484791" r:id="rId30"/>
    <p:sldLayoutId id="2147484792" r:id="rId31"/>
    <p:sldLayoutId id="2147484793" r:id="rId32"/>
    <p:sldLayoutId id="2147484794" r:id="rId33"/>
    <p:sldLayoutId id="2147484795" r:id="rId34"/>
    <p:sldLayoutId id="2147484796" r:id="rId35"/>
    <p:sldLayoutId id="2147484797" r:id="rId36"/>
    <p:sldLayoutId id="2147484798" r:id="rId37"/>
    <p:sldLayoutId id="2147484799" r:id="rId38"/>
    <p:sldLayoutId id="2147484800" r:id="rId39"/>
    <p:sldLayoutId id="2147484801" r:id="rId40"/>
    <p:sldLayoutId id="2147484802" r:id="rId4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2123"/>
        <p:cNvGrpSpPr/>
        <p:nvPr/>
      </p:nvGrpSpPr>
      <p:grpSpPr>
        <a:xfrm>
          <a:off x="0" y="0"/>
          <a:ext cx="0" cy="0"/>
          <a:chOff x="0" y="0"/>
          <a:chExt cx="0" cy="0"/>
        </a:xfrm>
      </p:grpSpPr>
      <p:sp>
        <p:nvSpPr>
          <p:cNvPr id="3" name="TextBox 2">
            <a:extLst>
              <a:ext uri="{FF2B5EF4-FFF2-40B4-BE49-F238E27FC236}">
                <a16:creationId xmlns:a16="http://schemas.microsoft.com/office/drawing/2014/main" id="{A4B986B8-00E9-4B45-A802-E6501804EB45}"/>
              </a:ext>
            </a:extLst>
          </p:cNvPr>
          <p:cNvSpPr txBox="1"/>
          <p:nvPr userDrawn="1"/>
        </p:nvSpPr>
        <p:spPr>
          <a:xfrm>
            <a:off x="7802858"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3352163753"/>
      </p:ext>
    </p:extLst>
  </p:cSld>
  <p:clrMap bg1="lt1" tx1="dk1" bg2="dk2" tx2="lt2" accent1="accent1" accent2="accent2" accent3="accent3" accent4="accent4" accent5="accent5" accent6="accent6" hlink="hlink" folHlink="folHlink"/>
  <p:sldLayoutIdLst>
    <p:sldLayoutId id="214748420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959D21B-3AD7-6947-AB65-73366BFCAEE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494418070"/>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85800" rtl="0" eaLnBrk="1" fontAlgn="auto" latinLnBrk="0" hangingPunct="1">
        <a:lnSpc>
          <a:spcPct val="100000"/>
        </a:lnSpc>
        <a:spcBef>
          <a:spcPts val="0"/>
        </a:spcBef>
        <a:spcAft>
          <a:spcPts val="0"/>
        </a:spcAft>
        <a:buClrTx/>
        <a:buSzTx/>
        <a:buFontTx/>
        <a:buNone/>
        <a:tabLst/>
        <a:defRPr sz="3000" b="0" kern="1200">
          <a:solidFill>
            <a:schemeClr val="bg1"/>
          </a:solidFill>
          <a:latin typeface="+mj-lt"/>
          <a:ea typeface="+mj-ea"/>
          <a:cs typeface="+mj-cs"/>
        </a:defRPr>
      </a:lvl1pPr>
    </p:titleStyle>
    <p:body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8" rtl="0" eaLnBrk="1" latinLnBrk="0" hangingPunct="1">
        <a:defRPr sz="570" kern="1200">
          <a:solidFill>
            <a:schemeClr val="tx1"/>
          </a:solidFill>
          <a:latin typeface="+mn-lt"/>
          <a:ea typeface="+mn-ea"/>
          <a:cs typeface="+mn-cs"/>
        </a:defRPr>
      </a:lvl1pPr>
      <a:lvl2pPr marL="144644" algn="l" defTabSz="289288" rtl="0" eaLnBrk="1" latinLnBrk="0" hangingPunct="1">
        <a:defRPr sz="570" kern="1200">
          <a:solidFill>
            <a:schemeClr val="tx1"/>
          </a:solidFill>
          <a:latin typeface="+mn-lt"/>
          <a:ea typeface="+mn-ea"/>
          <a:cs typeface="+mn-cs"/>
        </a:defRPr>
      </a:lvl2pPr>
      <a:lvl3pPr marL="289288" algn="l" defTabSz="289288" rtl="0" eaLnBrk="1" latinLnBrk="0" hangingPunct="1">
        <a:defRPr sz="570" kern="1200">
          <a:solidFill>
            <a:schemeClr val="tx1"/>
          </a:solidFill>
          <a:latin typeface="+mn-lt"/>
          <a:ea typeface="+mn-ea"/>
          <a:cs typeface="+mn-cs"/>
        </a:defRPr>
      </a:lvl3pPr>
      <a:lvl4pPr marL="433930" algn="l" defTabSz="289288" rtl="0" eaLnBrk="1" latinLnBrk="0" hangingPunct="1">
        <a:defRPr sz="570" kern="1200">
          <a:solidFill>
            <a:schemeClr val="tx1"/>
          </a:solidFill>
          <a:latin typeface="+mn-lt"/>
          <a:ea typeface="+mn-ea"/>
          <a:cs typeface="+mn-cs"/>
        </a:defRPr>
      </a:lvl4pPr>
      <a:lvl5pPr marL="578573" algn="l" defTabSz="289288" rtl="0" eaLnBrk="1" latinLnBrk="0" hangingPunct="1">
        <a:defRPr sz="570" kern="1200">
          <a:solidFill>
            <a:schemeClr val="tx1"/>
          </a:solidFill>
          <a:latin typeface="+mn-lt"/>
          <a:ea typeface="+mn-ea"/>
          <a:cs typeface="+mn-cs"/>
        </a:defRPr>
      </a:lvl5pPr>
      <a:lvl6pPr marL="723215" algn="l" defTabSz="289288" rtl="0" eaLnBrk="1" latinLnBrk="0" hangingPunct="1">
        <a:defRPr sz="570" kern="1200">
          <a:solidFill>
            <a:schemeClr val="tx1"/>
          </a:solidFill>
          <a:latin typeface="+mn-lt"/>
          <a:ea typeface="+mn-ea"/>
          <a:cs typeface="+mn-cs"/>
        </a:defRPr>
      </a:lvl6pPr>
      <a:lvl7pPr marL="867857" algn="l" defTabSz="289288" rtl="0" eaLnBrk="1" latinLnBrk="0" hangingPunct="1">
        <a:defRPr sz="570" kern="1200">
          <a:solidFill>
            <a:schemeClr val="tx1"/>
          </a:solidFill>
          <a:latin typeface="+mn-lt"/>
          <a:ea typeface="+mn-ea"/>
          <a:cs typeface="+mn-cs"/>
        </a:defRPr>
      </a:lvl7pPr>
      <a:lvl8pPr marL="1012500" algn="l" defTabSz="289288" rtl="0" eaLnBrk="1" latinLnBrk="0" hangingPunct="1">
        <a:defRPr sz="570" kern="1200">
          <a:solidFill>
            <a:schemeClr val="tx1"/>
          </a:solidFill>
          <a:latin typeface="+mn-lt"/>
          <a:ea typeface="+mn-ea"/>
          <a:cs typeface="+mn-cs"/>
        </a:defRPr>
      </a:lvl8pPr>
      <a:lvl9pPr marL="1157144" algn="l" defTabSz="289288" rtl="0" eaLnBrk="1" latinLnBrk="0" hangingPunct="1">
        <a:defRPr sz="57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05E4884-EED4-E94B-BEA2-E0841312C0C2}"/>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BFEA2389-9224-DF4B-A32C-B29BA630CB7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B03662-7D9E-C842-B132-67518FE9ABF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057A4C4-14E9-474B-8EE1-0975C43F5F62}" type="slidenum">
              <a:rPr lang="en-US" smtClean="0"/>
              <a:t>‹#›</a:t>
            </a:fld>
            <a:endParaRPr lang="en-US"/>
          </a:p>
        </p:txBody>
      </p:sp>
      <p:pic>
        <p:nvPicPr>
          <p:cNvPr id="8" name="Picture 7">
            <a:extLst>
              <a:ext uri="{FF2B5EF4-FFF2-40B4-BE49-F238E27FC236}">
                <a16:creationId xmlns:a16="http://schemas.microsoft.com/office/drawing/2014/main" id="{711854B9-152D-824F-A4FB-F8A219A94879}"/>
              </a:ext>
            </a:extLst>
          </p:cNvPr>
          <p:cNvPicPr>
            <a:picLocks noChangeAspect="1"/>
          </p:cNvPicPr>
          <p:nvPr userDrawn="1"/>
        </p:nvPicPr>
        <p:blipFill>
          <a:blip r:embed="rId13"/>
          <a:stretch>
            <a:fillRect/>
          </a:stretch>
        </p:blipFill>
        <p:spPr>
          <a:xfrm>
            <a:off x="0" y="0"/>
            <a:ext cx="9144000" cy="5143500"/>
          </a:xfrm>
          <a:prstGeom prst="rect">
            <a:avLst/>
          </a:prstGeom>
        </p:spPr>
      </p:pic>
    </p:spTree>
    <p:extLst>
      <p:ext uri="{BB962C8B-B14F-4D97-AF65-F5344CB8AC3E}">
        <p14:creationId xmlns:p14="http://schemas.microsoft.com/office/powerpoint/2010/main" val="580739551"/>
      </p:ext>
    </p:extLst>
  </p:cSld>
  <p:clrMap bg1="lt1" tx1="dk1" bg2="lt2" tx2="dk2" accent1="accent1" accent2="accent2" accent3="accent3" accent4="accent4" accent5="accent5" accent6="accent6" hlink="hlink" folHlink="folHlink"/>
  <p:sldLayoutIdLst>
    <p:sldLayoutId id="2147484206" r:id="rId1"/>
    <p:sldLayoutId id="2147484207" r:id="rId2"/>
    <p:sldLayoutId id="2147484208" r:id="rId3"/>
    <p:sldLayoutId id="2147484209" r:id="rId4"/>
    <p:sldLayoutId id="2147484210" r:id="rId5"/>
    <p:sldLayoutId id="2147484211" r:id="rId6"/>
    <p:sldLayoutId id="2147484212" r:id="rId7"/>
    <p:sldLayoutId id="2147484213" r:id="rId8"/>
    <p:sldLayoutId id="2147484214" r:id="rId9"/>
    <p:sldLayoutId id="2147484215" r:id="rId10"/>
    <p:sldLayoutId id="214748421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60798" y="1014609"/>
            <a:ext cx="8254553" cy="3627773"/>
          </a:xfrm>
          <a:prstGeom prst="rect">
            <a:avLst/>
          </a:prstGeom>
        </p:spPr>
        <p:txBody>
          <a:bodyPr vert="horz" lIns="91440" tIns="45720" rIns="91440" bIns="45720" rtlCol="0">
            <a:normAutofit/>
          </a:bodyPr>
          <a:lstStyle/>
          <a:p>
            <a:r>
              <a:rPr lang="en-US"/>
              <a:t>Edit Master text style</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Level Seven</a:t>
            </a:r>
          </a:p>
          <a:p>
            <a:pPr lvl="7"/>
            <a:r>
              <a:rPr lang="en-US"/>
              <a:t>Level Eight</a:t>
            </a:r>
          </a:p>
          <a:p>
            <a:pPr lvl="8"/>
            <a:r>
              <a:rPr lang="en-US"/>
              <a:t>Level Nine</a:t>
            </a:r>
          </a:p>
        </p:txBody>
      </p:sp>
      <p:sp>
        <p:nvSpPr>
          <p:cNvPr id="9"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
        <p:nvSpPr>
          <p:cNvPr id="7" name="TextBox 6">
            <a:extLst>
              <a:ext uri="{FF2B5EF4-FFF2-40B4-BE49-F238E27FC236}">
                <a16:creationId xmlns:a16="http://schemas.microsoft.com/office/drawing/2014/main" id="{0DB0E1E3-D05E-844C-B913-0F0874833B4F}"/>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705962517"/>
      </p:ext>
    </p:extLst>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 id="2147484229" r:id="rId12"/>
    <p:sldLayoutId id="2147484230" r:id="rId13"/>
    <p:sldLayoutId id="2147484231" r:id="rId14"/>
    <p:sldLayoutId id="2147484232" r:id="rId15"/>
    <p:sldLayoutId id="2147484233" r:id="rId16"/>
    <p:sldLayoutId id="2147484234" r:id="rId17"/>
    <p:sldLayoutId id="2147484235" r:id="rId18"/>
    <p:sldLayoutId id="2147484236" r:id="rId19"/>
    <p:sldLayoutId id="2147484237" r:id="rId20"/>
    <p:sldLayoutId id="2147484238" r:id="rId21"/>
    <p:sldLayoutId id="2147484239" r:id="rId22"/>
    <p:sldLayoutId id="2147484240" r:id="rId23"/>
    <p:sldLayoutId id="2147484241" r:id="rId24"/>
    <p:sldLayoutId id="2147484242" r:id="rId25"/>
    <p:sldLayoutId id="2147484243" r:id="rId26"/>
    <p:sldLayoutId id="2147484244" r:id="rId27"/>
    <p:sldLayoutId id="2147484245" r:id="rId28"/>
    <p:sldLayoutId id="2147484246" r:id="rId29"/>
    <p:sldLayoutId id="2147484247" r:id="rId30"/>
    <p:sldLayoutId id="2147484248" r:id="rId31"/>
    <p:sldLayoutId id="2147484249" r:id="rId32"/>
    <p:sldLayoutId id="2147484250" r:id="rId33"/>
    <p:sldLayoutId id="2147484251" r:id="rId34"/>
    <p:sldLayoutId id="2147484252"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85800"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p:titleStyle>
    <p:body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8" rtl="0" eaLnBrk="1" latinLnBrk="0" hangingPunct="1">
        <a:defRPr sz="570" kern="1200">
          <a:solidFill>
            <a:schemeClr val="tx1"/>
          </a:solidFill>
          <a:latin typeface="+mn-lt"/>
          <a:ea typeface="+mn-ea"/>
          <a:cs typeface="+mn-cs"/>
        </a:defRPr>
      </a:lvl1pPr>
      <a:lvl2pPr marL="144644" algn="l" defTabSz="289288" rtl="0" eaLnBrk="1" latinLnBrk="0" hangingPunct="1">
        <a:defRPr sz="570" kern="1200">
          <a:solidFill>
            <a:schemeClr val="tx1"/>
          </a:solidFill>
          <a:latin typeface="+mn-lt"/>
          <a:ea typeface="+mn-ea"/>
          <a:cs typeface="+mn-cs"/>
        </a:defRPr>
      </a:lvl2pPr>
      <a:lvl3pPr marL="289288" algn="l" defTabSz="289288" rtl="0" eaLnBrk="1" latinLnBrk="0" hangingPunct="1">
        <a:defRPr sz="570" kern="1200">
          <a:solidFill>
            <a:schemeClr val="tx1"/>
          </a:solidFill>
          <a:latin typeface="+mn-lt"/>
          <a:ea typeface="+mn-ea"/>
          <a:cs typeface="+mn-cs"/>
        </a:defRPr>
      </a:lvl3pPr>
      <a:lvl4pPr marL="433930" algn="l" defTabSz="289288" rtl="0" eaLnBrk="1" latinLnBrk="0" hangingPunct="1">
        <a:defRPr sz="570" kern="1200">
          <a:solidFill>
            <a:schemeClr val="tx1"/>
          </a:solidFill>
          <a:latin typeface="+mn-lt"/>
          <a:ea typeface="+mn-ea"/>
          <a:cs typeface="+mn-cs"/>
        </a:defRPr>
      </a:lvl4pPr>
      <a:lvl5pPr marL="578573" algn="l" defTabSz="289288" rtl="0" eaLnBrk="1" latinLnBrk="0" hangingPunct="1">
        <a:defRPr sz="570" kern="1200">
          <a:solidFill>
            <a:schemeClr val="tx1"/>
          </a:solidFill>
          <a:latin typeface="+mn-lt"/>
          <a:ea typeface="+mn-ea"/>
          <a:cs typeface="+mn-cs"/>
        </a:defRPr>
      </a:lvl5pPr>
      <a:lvl6pPr marL="723215" algn="l" defTabSz="289288" rtl="0" eaLnBrk="1" latinLnBrk="0" hangingPunct="1">
        <a:defRPr sz="570" kern="1200">
          <a:solidFill>
            <a:schemeClr val="tx1"/>
          </a:solidFill>
          <a:latin typeface="+mn-lt"/>
          <a:ea typeface="+mn-ea"/>
          <a:cs typeface="+mn-cs"/>
        </a:defRPr>
      </a:lvl6pPr>
      <a:lvl7pPr marL="867857" algn="l" defTabSz="289288" rtl="0" eaLnBrk="1" latinLnBrk="0" hangingPunct="1">
        <a:defRPr sz="570" kern="1200">
          <a:solidFill>
            <a:schemeClr val="tx1"/>
          </a:solidFill>
          <a:latin typeface="+mn-lt"/>
          <a:ea typeface="+mn-ea"/>
          <a:cs typeface="+mn-cs"/>
        </a:defRPr>
      </a:lvl7pPr>
      <a:lvl8pPr marL="1012500" algn="l" defTabSz="289288" rtl="0" eaLnBrk="1" latinLnBrk="0" hangingPunct="1">
        <a:defRPr sz="570" kern="1200">
          <a:solidFill>
            <a:schemeClr val="tx1"/>
          </a:solidFill>
          <a:latin typeface="+mn-lt"/>
          <a:ea typeface="+mn-ea"/>
          <a:cs typeface="+mn-cs"/>
        </a:defRPr>
      </a:lvl8pPr>
      <a:lvl9pPr marL="1157144" algn="l" defTabSz="289288" rtl="0" eaLnBrk="1" latinLnBrk="0" hangingPunct="1">
        <a:defRPr sz="57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7A2D07C-0DC9-854D-8F5D-D7F94BF23107}"/>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pic>
        <p:nvPicPr>
          <p:cNvPr id="8" name="Picture 7">
            <a:extLst>
              <a:ext uri="{FF2B5EF4-FFF2-40B4-BE49-F238E27FC236}">
                <a16:creationId xmlns:a16="http://schemas.microsoft.com/office/drawing/2014/main" id="{DCECF2E0-F68F-C14A-918F-7086F6E40DA9}"/>
              </a:ext>
            </a:extLst>
          </p:cNvPr>
          <p:cNvPicPr>
            <a:picLocks noChangeAspect="1"/>
          </p:cNvPicPr>
          <p:nvPr userDrawn="1"/>
        </p:nvPicPr>
        <p:blipFill>
          <a:blip r:embed="rId46">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2857450258"/>
      </p:ext>
    </p:extLst>
  </p:cSld>
  <p:clrMap bg1="lt1" tx1="dk1" bg2="lt2" tx2="dk2" accent1="accent1" accent2="accent2" accent3="accent3" accent4="accent4" accent5="accent5" accent6="accent6" hlink="hlink" folHlink="folHlink"/>
  <p:sldLayoutIdLst>
    <p:sldLayoutId id="2147484266" r:id="rId1"/>
    <p:sldLayoutId id="2147484267" r:id="rId2"/>
    <p:sldLayoutId id="2147484268" r:id="rId3"/>
    <p:sldLayoutId id="2147484269" r:id="rId4"/>
    <p:sldLayoutId id="2147484270" r:id="rId5"/>
    <p:sldLayoutId id="2147484271" r:id="rId6"/>
    <p:sldLayoutId id="2147484272" r:id="rId7"/>
    <p:sldLayoutId id="2147484273" r:id="rId8"/>
    <p:sldLayoutId id="2147484274" r:id="rId9"/>
    <p:sldLayoutId id="2147484275" r:id="rId10"/>
    <p:sldLayoutId id="2147484276" r:id="rId11"/>
    <p:sldLayoutId id="2147484277" r:id="rId12"/>
    <p:sldLayoutId id="2147484278" r:id="rId13"/>
    <p:sldLayoutId id="2147484279" r:id="rId14"/>
    <p:sldLayoutId id="2147484280" r:id="rId15"/>
    <p:sldLayoutId id="2147484281" r:id="rId16"/>
    <p:sldLayoutId id="2147484282" r:id="rId17"/>
    <p:sldLayoutId id="2147484283" r:id="rId18"/>
    <p:sldLayoutId id="2147484284" r:id="rId19"/>
    <p:sldLayoutId id="2147484285" r:id="rId20"/>
    <p:sldLayoutId id="2147484286" r:id="rId21"/>
    <p:sldLayoutId id="2147484287" r:id="rId22"/>
    <p:sldLayoutId id="2147484288" r:id="rId23"/>
    <p:sldLayoutId id="2147484289" r:id="rId24"/>
    <p:sldLayoutId id="2147484290" r:id="rId25"/>
    <p:sldLayoutId id="2147484291" r:id="rId26"/>
    <p:sldLayoutId id="2147484292" r:id="rId27"/>
    <p:sldLayoutId id="2147484293" r:id="rId28"/>
    <p:sldLayoutId id="2147484294" r:id="rId29"/>
    <p:sldLayoutId id="2147484295" r:id="rId30"/>
    <p:sldLayoutId id="2147484296" r:id="rId31"/>
    <p:sldLayoutId id="2147484297" r:id="rId32"/>
    <p:sldLayoutId id="2147484298" r:id="rId33"/>
    <p:sldLayoutId id="2147484299" r:id="rId34"/>
    <p:sldLayoutId id="2147484300" r:id="rId35"/>
    <p:sldLayoutId id="2147484301" r:id="rId36"/>
    <p:sldLayoutId id="2147484302" r:id="rId37"/>
    <p:sldLayoutId id="2147484303" r:id="rId38"/>
    <p:sldLayoutId id="2147484304" r:id="rId39"/>
    <p:sldLayoutId id="2147484305" r:id="rId40"/>
    <p:sldLayoutId id="2147484306" r:id="rId41"/>
    <p:sldLayoutId id="2147484307" r:id="rId42"/>
    <p:sldLayoutId id="2147484308" r:id="rId43"/>
    <p:sldLayoutId id="2147484309" r:id="rId4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60798" y="1014609"/>
            <a:ext cx="8254553" cy="3627773"/>
          </a:xfrm>
          <a:prstGeom prst="rect">
            <a:avLst/>
          </a:prstGeom>
        </p:spPr>
        <p:txBody>
          <a:bodyPr vert="horz" lIns="91440" tIns="45720" rIns="91440" bIns="45720" rtlCol="0">
            <a:normAutofit/>
          </a:bodyPr>
          <a:lstStyle/>
          <a:p>
            <a:r>
              <a:rPr lang="en-US"/>
              <a:t>Edit Master text style</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Level Seven</a:t>
            </a:r>
          </a:p>
          <a:p>
            <a:pPr lvl="7"/>
            <a:r>
              <a:rPr lang="en-US"/>
              <a:t>Level Eight</a:t>
            </a:r>
          </a:p>
          <a:p>
            <a:pPr lvl="8"/>
            <a:r>
              <a:rPr lang="en-US"/>
              <a:t>Level Nine</a:t>
            </a:r>
          </a:p>
        </p:txBody>
      </p:sp>
      <p:sp>
        <p:nvSpPr>
          <p:cNvPr id="9"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
        <p:nvSpPr>
          <p:cNvPr id="7" name="TextBox 6">
            <a:extLst>
              <a:ext uri="{FF2B5EF4-FFF2-40B4-BE49-F238E27FC236}">
                <a16:creationId xmlns:a16="http://schemas.microsoft.com/office/drawing/2014/main" id="{0DB0E1E3-D05E-844C-B913-0F0874833B4F}"/>
              </a:ext>
            </a:extLst>
          </p:cNvPr>
          <p:cNvSpPr txBox="1"/>
          <p:nvPr userDrawn="1"/>
        </p:nvSpPr>
        <p:spPr>
          <a:xfrm>
            <a:off x="118007" y="4900953"/>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2421525748"/>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 id="2147484324" r:id="rId13"/>
    <p:sldLayoutId id="2147484325" r:id="rId14"/>
    <p:sldLayoutId id="2147484326" r:id="rId15"/>
    <p:sldLayoutId id="2147484327" r:id="rId16"/>
    <p:sldLayoutId id="2147484328" r:id="rId17"/>
    <p:sldLayoutId id="2147484329" r:id="rId18"/>
    <p:sldLayoutId id="2147484330" r:id="rId19"/>
    <p:sldLayoutId id="2147484331" r:id="rId20"/>
    <p:sldLayoutId id="2147484332" r:id="rId21"/>
    <p:sldLayoutId id="2147484333" r:id="rId22"/>
    <p:sldLayoutId id="2147484334" r:id="rId23"/>
    <p:sldLayoutId id="2147484335" r:id="rId24"/>
    <p:sldLayoutId id="2147484336" r:id="rId25"/>
    <p:sldLayoutId id="2147484337" r:id="rId26"/>
    <p:sldLayoutId id="2147484338" r:id="rId27"/>
    <p:sldLayoutId id="2147484339" r:id="rId28"/>
    <p:sldLayoutId id="2147484340" r:id="rId29"/>
    <p:sldLayoutId id="2147484341" r:id="rId30"/>
    <p:sldLayoutId id="2147484342" r:id="rId31"/>
    <p:sldLayoutId id="2147484343"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85800"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p:titleStyle>
    <p:body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8" rtl="0" eaLnBrk="1" latinLnBrk="0" hangingPunct="1">
        <a:defRPr sz="570" kern="1200">
          <a:solidFill>
            <a:schemeClr val="tx1"/>
          </a:solidFill>
          <a:latin typeface="+mn-lt"/>
          <a:ea typeface="+mn-ea"/>
          <a:cs typeface="+mn-cs"/>
        </a:defRPr>
      </a:lvl1pPr>
      <a:lvl2pPr marL="144644" algn="l" defTabSz="289288" rtl="0" eaLnBrk="1" latinLnBrk="0" hangingPunct="1">
        <a:defRPr sz="570" kern="1200">
          <a:solidFill>
            <a:schemeClr val="tx1"/>
          </a:solidFill>
          <a:latin typeface="+mn-lt"/>
          <a:ea typeface="+mn-ea"/>
          <a:cs typeface="+mn-cs"/>
        </a:defRPr>
      </a:lvl2pPr>
      <a:lvl3pPr marL="289288" algn="l" defTabSz="289288" rtl="0" eaLnBrk="1" latinLnBrk="0" hangingPunct="1">
        <a:defRPr sz="570" kern="1200">
          <a:solidFill>
            <a:schemeClr val="tx1"/>
          </a:solidFill>
          <a:latin typeface="+mn-lt"/>
          <a:ea typeface="+mn-ea"/>
          <a:cs typeface="+mn-cs"/>
        </a:defRPr>
      </a:lvl3pPr>
      <a:lvl4pPr marL="433930" algn="l" defTabSz="289288" rtl="0" eaLnBrk="1" latinLnBrk="0" hangingPunct="1">
        <a:defRPr sz="570" kern="1200">
          <a:solidFill>
            <a:schemeClr val="tx1"/>
          </a:solidFill>
          <a:latin typeface="+mn-lt"/>
          <a:ea typeface="+mn-ea"/>
          <a:cs typeface="+mn-cs"/>
        </a:defRPr>
      </a:lvl4pPr>
      <a:lvl5pPr marL="578573" algn="l" defTabSz="289288" rtl="0" eaLnBrk="1" latinLnBrk="0" hangingPunct="1">
        <a:defRPr sz="570" kern="1200">
          <a:solidFill>
            <a:schemeClr val="tx1"/>
          </a:solidFill>
          <a:latin typeface="+mn-lt"/>
          <a:ea typeface="+mn-ea"/>
          <a:cs typeface="+mn-cs"/>
        </a:defRPr>
      </a:lvl5pPr>
      <a:lvl6pPr marL="723215" algn="l" defTabSz="289288" rtl="0" eaLnBrk="1" latinLnBrk="0" hangingPunct="1">
        <a:defRPr sz="570" kern="1200">
          <a:solidFill>
            <a:schemeClr val="tx1"/>
          </a:solidFill>
          <a:latin typeface="+mn-lt"/>
          <a:ea typeface="+mn-ea"/>
          <a:cs typeface="+mn-cs"/>
        </a:defRPr>
      </a:lvl6pPr>
      <a:lvl7pPr marL="867857" algn="l" defTabSz="289288" rtl="0" eaLnBrk="1" latinLnBrk="0" hangingPunct="1">
        <a:defRPr sz="570" kern="1200">
          <a:solidFill>
            <a:schemeClr val="tx1"/>
          </a:solidFill>
          <a:latin typeface="+mn-lt"/>
          <a:ea typeface="+mn-ea"/>
          <a:cs typeface="+mn-cs"/>
        </a:defRPr>
      </a:lvl7pPr>
      <a:lvl8pPr marL="1012500" algn="l" defTabSz="289288" rtl="0" eaLnBrk="1" latinLnBrk="0" hangingPunct="1">
        <a:defRPr sz="570" kern="1200">
          <a:solidFill>
            <a:schemeClr val="tx1"/>
          </a:solidFill>
          <a:latin typeface="+mn-lt"/>
          <a:ea typeface="+mn-ea"/>
          <a:cs typeface="+mn-cs"/>
        </a:defRPr>
      </a:lvl8pPr>
      <a:lvl9pPr marL="1157144" algn="l" defTabSz="289288" rtl="0" eaLnBrk="1" latinLnBrk="0" hangingPunct="1">
        <a:defRPr sz="57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60798" y="1014609"/>
            <a:ext cx="8254553" cy="3627773"/>
          </a:xfrm>
          <a:prstGeom prst="rect">
            <a:avLst/>
          </a:prstGeom>
        </p:spPr>
        <p:txBody>
          <a:bodyPr vert="horz" lIns="91440" tIns="45720" rIns="91440" bIns="45720" rtlCol="0">
            <a:normAutofit/>
          </a:bodyPr>
          <a:lstStyle/>
          <a:p>
            <a:r>
              <a:rPr lang="en-US"/>
              <a:t>Edit Master text style</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Level Seven</a:t>
            </a:r>
          </a:p>
          <a:p>
            <a:pPr lvl="7"/>
            <a:r>
              <a:rPr lang="en-US"/>
              <a:t>Level Eight</a:t>
            </a:r>
          </a:p>
          <a:p>
            <a:pPr lvl="8"/>
            <a:r>
              <a:rPr lang="en-US"/>
              <a:t>Level Nine</a:t>
            </a:r>
          </a:p>
        </p:txBody>
      </p:sp>
      <p:sp>
        <p:nvSpPr>
          <p:cNvPr id="9"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pic>
        <p:nvPicPr>
          <p:cNvPr id="4" name="Picture 3">
            <a:extLst>
              <a:ext uri="{FF2B5EF4-FFF2-40B4-BE49-F238E27FC236}">
                <a16:creationId xmlns:a16="http://schemas.microsoft.com/office/drawing/2014/main" id="{0869EC97-EA5D-4F44-8D24-E62C75EB9AB1}"/>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5" name="TextBox 4">
            <a:extLst>
              <a:ext uri="{FF2B5EF4-FFF2-40B4-BE49-F238E27FC236}">
                <a16:creationId xmlns:a16="http://schemas.microsoft.com/office/drawing/2014/main" id="{70C89012-54D4-084A-859A-5A1AD68F940F}"/>
              </a:ext>
            </a:extLst>
          </p:cNvPr>
          <p:cNvSpPr txBox="1"/>
          <p:nvPr userDrawn="1"/>
        </p:nvSpPr>
        <p:spPr>
          <a:xfrm>
            <a:off x="8029989" y="4947293"/>
            <a:ext cx="920883" cy="346249"/>
          </a:xfrm>
          <a:prstGeom prst="rect">
            <a:avLst/>
          </a:prstGeom>
          <a:noFill/>
        </p:spPr>
        <p:txBody>
          <a:bodyPr wrap="square" rtlCol="0">
            <a:spAutoFit/>
          </a:bodyPr>
          <a:lstStyle/>
          <a:p>
            <a:pPr algn="r"/>
            <a:r>
              <a:rPr lang="en-US" sz="825">
                <a:solidFill>
                  <a:srgbClr val="C8C7C9"/>
                </a:solidFill>
              </a:rPr>
              <a:t>D2L Confidential</a:t>
            </a:r>
          </a:p>
        </p:txBody>
      </p:sp>
    </p:spTree>
    <p:extLst>
      <p:ext uri="{BB962C8B-B14F-4D97-AF65-F5344CB8AC3E}">
        <p14:creationId xmlns:p14="http://schemas.microsoft.com/office/powerpoint/2010/main" val="2239160178"/>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 id="2147484356" r:id="rId12"/>
    <p:sldLayoutId id="2147484357"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85800"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p:titleStyle>
    <p:body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8" rtl="0" eaLnBrk="1" latinLnBrk="0" hangingPunct="1">
        <a:defRPr sz="570" kern="1200">
          <a:solidFill>
            <a:schemeClr val="tx1"/>
          </a:solidFill>
          <a:latin typeface="+mn-lt"/>
          <a:ea typeface="+mn-ea"/>
          <a:cs typeface="+mn-cs"/>
        </a:defRPr>
      </a:lvl1pPr>
      <a:lvl2pPr marL="144644" algn="l" defTabSz="289288" rtl="0" eaLnBrk="1" latinLnBrk="0" hangingPunct="1">
        <a:defRPr sz="570" kern="1200">
          <a:solidFill>
            <a:schemeClr val="tx1"/>
          </a:solidFill>
          <a:latin typeface="+mn-lt"/>
          <a:ea typeface="+mn-ea"/>
          <a:cs typeface="+mn-cs"/>
        </a:defRPr>
      </a:lvl2pPr>
      <a:lvl3pPr marL="289288" algn="l" defTabSz="289288" rtl="0" eaLnBrk="1" latinLnBrk="0" hangingPunct="1">
        <a:defRPr sz="570" kern="1200">
          <a:solidFill>
            <a:schemeClr val="tx1"/>
          </a:solidFill>
          <a:latin typeface="+mn-lt"/>
          <a:ea typeface="+mn-ea"/>
          <a:cs typeface="+mn-cs"/>
        </a:defRPr>
      </a:lvl3pPr>
      <a:lvl4pPr marL="433930" algn="l" defTabSz="289288" rtl="0" eaLnBrk="1" latinLnBrk="0" hangingPunct="1">
        <a:defRPr sz="570" kern="1200">
          <a:solidFill>
            <a:schemeClr val="tx1"/>
          </a:solidFill>
          <a:latin typeface="+mn-lt"/>
          <a:ea typeface="+mn-ea"/>
          <a:cs typeface="+mn-cs"/>
        </a:defRPr>
      </a:lvl4pPr>
      <a:lvl5pPr marL="578573" algn="l" defTabSz="289288" rtl="0" eaLnBrk="1" latinLnBrk="0" hangingPunct="1">
        <a:defRPr sz="570" kern="1200">
          <a:solidFill>
            <a:schemeClr val="tx1"/>
          </a:solidFill>
          <a:latin typeface="+mn-lt"/>
          <a:ea typeface="+mn-ea"/>
          <a:cs typeface="+mn-cs"/>
        </a:defRPr>
      </a:lvl5pPr>
      <a:lvl6pPr marL="723215" algn="l" defTabSz="289288" rtl="0" eaLnBrk="1" latinLnBrk="0" hangingPunct="1">
        <a:defRPr sz="570" kern="1200">
          <a:solidFill>
            <a:schemeClr val="tx1"/>
          </a:solidFill>
          <a:latin typeface="+mn-lt"/>
          <a:ea typeface="+mn-ea"/>
          <a:cs typeface="+mn-cs"/>
        </a:defRPr>
      </a:lvl6pPr>
      <a:lvl7pPr marL="867857" algn="l" defTabSz="289288" rtl="0" eaLnBrk="1" latinLnBrk="0" hangingPunct="1">
        <a:defRPr sz="570" kern="1200">
          <a:solidFill>
            <a:schemeClr val="tx1"/>
          </a:solidFill>
          <a:latin typeface="+mn-lt"/>
          <a:ea typeface="+mn-ea"/>
          <a:cs typeface="+mn-cs"/>
        </a:defRPr>
      </a:lvl7pPr>
      <a:lvl8pPr marL="1012500" algn="l" defTabSz="289288" rtl="0" eaLnBrk="1" latinLnBrk="0" hangingPunct="1">
        <a:defRPr sz="570" kern="1200">
          <a:solidFill>
            <a:schemeClr val="tx1"/>
          </a:solidFill>
          <a:latin typeface="+mn-lt"/>
          <a:ea typeface="+mn-ea"/>
          <a:cs typeface="+mn-cs"/>
        </a:defRPr>
      </a:lvl8pPr>
      <a:lvl9pPr marL="1157144" algn="l" defTabSz="289288" rtl="0" eaLnBrk="1" latinLnBrk="0" hangingPunct="1">
        <a:defRPr sz="57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7A2D07C-0DC9-854D-8F5D-D7F94BF23107}"/>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DCECF2E0-F68F-C14A-918F-7086F6E40DA9}"/>
              </a:ext>
            </a:extLst>
          </p:cNvPr>
          <p:cNvPicPr>
            <a:picLocks noChangeAspect="1"/>
          </p:cNvPicPr>
          <p:nvPr userDrawn="1"/>
        </p:nvPicPr>
        <p:blipFill>
          <a:blip r:embed="rId4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907161110"/>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 id="2147484546" r:id="rId17"/>
    <p:sldLayoutId id="2147484547" r:id="rId18"/>
    <p:sldLayoutId id="2147484548" r:id="rId19"/>
    <p:sldLayoutId id="2147484549" r:id="rId20"/>
    <p:sldLayoutId id="2147484550" r:id="rId21"/>
    <p:sldLayoutId id="2147484551" r:id="rId22"/>
    <p:sldLayoutId id="2147484552" r:id="rId23"/>
    <p:sldLayoutId id="2147484553" r:id="rId24"/>
    <p:sldLayoutId id="2147484554" r:id="rId25"/>
    <p:sldLayoutId id="2147484555" r:id="rId26"/>
    <p:sldLayoutId id="2147484556" r:id="rId27"/>
    <p:sldLayoutId id="2147484557" r:id="rId28"/>
    <p:sldLayoutId id="2147484558" r:id="rId29"/>
    <p:sldLayoutId id="2147484559" r:id="rId30"/>
    <p:sldLayoutId id="2147484560" r:id="rId31"/>
    <p:sldLayoutId id="2147484561" r:id="rId32"/>
    <p:sldLayoutId id="2147484562" r:id="rId33"/>
    <p:sldLayoutId id="2147484563" r:id="rId34"/>
    <p:sldLayoutId id="2147484564" r:id="rId35"/>
    <p:sldLayoutId id="2147484565" r:id="rId36"/>
    <p:sldLayoutId id="2147484566" r:id="rId37"/>
    <p:sldLayoutId id="2147484567" r:id="rId38"/>
    <p:sldLayoutId id="2147484568" r:id="rId39"/>
    <p:sldLayoutId id="2147484569" r:id="rId40"/>
    <p:sldLayoutId id="2147484570" r:id="rId4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9.xml"/></Relationships>
</file>

<file path=ppt/slides/_rels/slide11.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11.xml"/><Relationship Id="rId1" Type="http://schemas.openxmlformats.org/officeDocument/2006/relationships/slideLayout" Target="../slideLayouts/slideLayout3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12.xml"/><Relationship Id="rId1" Type="http://schemas.openxmlformats.org/officeDocument/2006/relationships/slideLayout" Target="../slideLayouts/slideLayout311.xml"/></Relationships>
</file>

<file path=ppt/slides/_rels/slide13.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13.xml"/><Relationship Id="rId1" Type="http://schemas.openxmlformats.org/officeDocument/2006/relationships/slideLayout" Target="../slideLayouts/slideLayout311.xml"/><Relationship Id="rId4" Type="http://schemas.openxmlformats.org/officeDocument/2006/relationships/image" Target="../media/image125.png"/></Relationships>
</file>

<file path=ppt/slides/_rels/slide14.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14.xml"/><Relationship Id="rId1" Type="http://schemas.openxmlformats.org/officeDocument/2006/relationships/slideLayout" Target="../slideLayouts/slideLayout311.xml"/></Relationships>
</file>

<file path=ppt/slides/_rels/slide15.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15.xml"/><Relationship Id="rId1" Type="http://schemas.openxmlformats.org/officeDocument/2006/relationships/slideLayout" Target="../slideLayouts/slideLayout311.xml"/></Relationships>
</file>

<file path=ppt/slides/_rels/slide16.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16.xml"/><Relationship Id="rId1" Type="http://schemas.openxmlformats.org/officeDocument/2006/relationships/slideLayout" Target="../slideLayouts/slideLayout311.xml"/></Relationships>
</file>

<file path=ppt/slides/_rels/slide17.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17.xml"/><Relationship Id="rId1" Type="http://schemas.openxmlformats.org/officeDocument/2006/relationships/slideLayout" Target="../slideLayouts/slideLayout311.xml"/></Relationships>
</file>

<file path=ppt/slides/_rels/slide18.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8.xml"/><Relationship Id="rId1" Type="http://schemas.openxmlformats.org/officeDocument/2006/relationships/slideLayout" Target="../slideLayouts/slideLayout3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40.xml"/></Relationships>
</file>

<file path=ppt/slides/_rels/slide2.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03.png"/><Relationship Id="rId4" Type="http://schemas.openxmlformats.org/officeDocument/2006/relationships/image" Target="../media/image39.png"/></Relationships>
</file>

<file path=ppt/slides/_rels/slide2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21.xml"/><Relationship Id="rId1" Type="http://schemas.openxmlformats.org/officeDocument/2006/relationships/slideLayout" Target="../slideLayouts/slideLayout181.xml"/></Relationships>
</file>

<file path=ppt/slides/_rels/slide22.xml.rels><?xml version="1.0" encoding="UTF-8" standalone="yes"?>
<Relationships xmlns="http://schemas.openxmlformats.org/package/2006/relationships"><Relationship Id="rId8" Type="http://schemas.openxmlformats.org/officeDocument/2006/relationships/hyperlink" Target="https://www.d2l.com/d2l-supports-parents/?utm_source=twitter&amp;utm_medium=social&amp;utm_campaign=COVID19-FY20-D2L-Social-Media-all-Twitter" TargetMode="External"/><Relationship Id="rId3" Type="http://schemas.openxmlformats.org/officeDocument/2006/relationships/hyperlink" Target="https://community.brightspace.com/servlet/fileField?entityId=ka55W00000003eeQAA&amp;field=Attachment__Body__s" TargetMode="External"/><Relationship Id="rId7" Type="http://schemas.openxmlformats.org/officeDocument/2006/relationships/hyperlink" Target="https://www.youtube.com/watch?v=Hz0tAUZgRVc&amp;feature=emb_title" TargetMode="External"/><Relationship Id="rId2" Type="http://schemas.openxmlformats.org/officeDocument/2006/relationships/notesSlide" Target="../notesSlides/notesSlide22.xml"/><Relationship Id="rId1" Type="http://schemas.openxmlformats.org/officeDocument/2006/relationships/slideLayout" Target="../slideLayouts/slideLayout191.xml"/><Relationship Id="rId6" Type="http://schemas.openxmlformats.org/officeDocument/2006/relationships/hyperlink" Target="https://www.youtube.com/watch?v=1JLbaU2Zc1E" TargetMode="External"/><Relationship Id="rId11" Type="http://schemas.openxmlformats.org/officeDocument/2006/relationships/hyperlink" Target="https://www.youtube.com/watch?v=gV2kH2vd9ZA" TargetMode="External"/><Relationship Id="rId5" Type="http://schemas.openxmlformats.org/officeDocument/2006/relationships/hyperlink" Target="https://www.youtube.com/watch?v=6rgdlXf75Us" TargetMode="External"/><Relationship Id="rId10" Type="http://schemas.openxmlformats.org/officeDocument/2006/relationships/hyperlink" Target="https://www.youtube.com/watch?v=EG_SYeV4wdo" TargetMode="External"/><Relationship Id="rId4" Type="http://schemas.openxmlformats.org/officeDocument/2006/relationships/hyperlink" Target="https://www.youtube.com/watch?v=l1Q7FV7NPFk" TargetMode="External"/><Relationship Id="rId9" Type="http://schemas.openxmlformats.org/officeDocument/2006/relationships/hyperlink" Target="https://www.youtube.com/watch?v=hcOKXg-oh6k" TargetMode="External"/></Relationships>
</file>

<file path=ppt/slides/_rels/slide23.xml.rels><?xml version="1.0" encoding="UTF-8" standalone="yes"?>
<Relationships xmlns="http://schemas.openxmlformats.org/package/2006/relationships"><Relationship Id="rId13" Type="http://schemas.openxmlformats.org/officeDocument/2006/relationships/hyperlink" Target="https://www.youtube.com/watch?v=UZXpIF6Qc7c&amp;list=PLxHabmZzFY6mzKPQBIKAVAr49gDLiR_6N&amp;index=4" TargetMode="External"/><Relationship Id="rId18" Type="http://schemas.openxmlformats.org/officeDocument/2006/relationships/hyperlink" Target="https://telo.brightspacestreaming.com/87/Watch/31.aspx?lti=Valence" TargetMode="External"/><Relationship Id="rId26" Type="http://schemas.openxmlformats.org/officeDocument/2006/relationships/hyperlink" Target="https://www.youtube.com/watch?v=G5h2qiaN1o8" TargetMode="External"/><Relationship Id="rId3" Type="http://schemas.openxmlformats.org/officeDocument/2006/relationships/hyperlink" Target="https://www.youtube.com/watch?v=-sRyXi2bNp4" TargetMode="External"/><Relationship Id="rId21" Type="http://schemas.openxmlformats.org/officeDocument/2006/relationships/hyperlink" Target="https://www.youtube.com/watch?v=fpYw7NhnZ0w&amp;list=PLxHabmZzFY6ndYaMepW610n7YhduljyDH&amp;index=3" TargetMode="External"/><Relationship Id="rId34" Type="http://schemas.openxmlformats.org/officeDocument/2006/relationships/hyperlink" Target="https://www.youtube.com/watch?v=haOnWveRl14&amp;list=PLxHabmZzFY6lP9wYSNGVZr9zkB3NNJO-Z" TargetMode="External"/><Relationship Id="rId7" Type="http://schemas.openxmlformats.org/officeDocument/2006/relationships/hyperlink" Target="https://www.youtube.com/watch?v=0EB-YiCz87w" TargetMode="External"/><Relationship Id="rId12" Type="http://schemas.openxmlformats.org/officeDocument/2006/relationships/hyperlink" Target="https://www.youtube.com/watch?v=CTdLtnPy7o4" TargetMode="External"/><Relationship Id="rId17" Type="http://schemas.openxmlformats.org/officeDocument/2006/relationships/hyperlink" Target="https://telo.brightspacestreaming.com/87/Watch/30.aspx?lti=Valence" TargetMode="External"/><Relationship Id="rId25" Type="http://schemas.openxmlformats.org/officeDocument/2006/relationships/hyperlink" Target="https://community.brightspace.com/s/article/Quiz-Question-Converter" TargetMode="External"/><Relationship Id="rId33" Type="http://schemas.openxmlformats.org/officeDocument/2006/relationships/hyperlink" Target="https://telo.brightspacestreaming.com/87/Watch/26.aspx?lti=Valence" TargetMode="External"/><Relationship Id="rId2" Type="http://schemas.openxmlformats.org/officeDocument/2006/relationships/notesSlide" Target="../notesSlides/notesSlide23.xml"/><Relationship Id="rId16" Type="http://schemas.openxmlformats.org/officeDocument/2006/relationships/hyperlink" Target="https://telo.brightspacestreaming.com/87/Watch/29.aspx?lti=Valence" TargetMode="External"/><Relationship Id="rId20" Type="http://schemas.openxmlformats.org/officeDocument/2006/relationships/hyperlink" Target="https://www.youtube.com/watch?v=dQPP--pQYbQ&amp;list=PLxHabmZzFY6ndYaMepW610n7YhduljyDH&amp;index=2" TargetMode="External"/><Relationship Id="rId29" Type="http://schemas.openxmlformats.org/officeDocument/2006/relationships/hyperlink" Target="https://www.youtube.com/watch?v=hThRRADR478&amp;list=PLxHabmZzFY6leyLzxIqHyxTqSEKyVxzoN&amp;index=2" TargetMode="External"/><Relationship Id="rId1" Type="http://schemas.openxmlformats.org/officeDocument/2006/relationships/slideLayout" Target="../slideLayouts/slideLayout319.xml"/><Relationship Id="rId6" Type="http://schemas.openxmlformats.org/officeDocument/2006/relationships/hyperlink" Target="https://www.youtube.com/watch?v=C5yO_WVjUiw" TargetMode="External"/><Relationship Id="rId11" Type="http://schemas.openxmlformats.org/officeDocument/2006/relationships/hyperlink" Target="https://www.youtube.com/watch?v=AoZFwfDcjHs&amp;t=5s" TargetMode="External"/><Relationship Id="rId24" Type="http://schemas.openxmlformats.org/officeDocument/2006/relationships/hyperlink" Target="https://www.youtube.com/watch?v=2FJf4wWeJe8&amp;list=PLxHabmZzFY6kAoPnl_PgFb9q-qCbRST3m&amp;index=3" TargetMode="External"/><Relationship Id="rId32" Type="http://schemas.openxmlformats.org/officeDocument/2006/relationships/hyperlink" Target="https://telo.brightspacestreaming.com/87/Watch/113.aspx?lti=Valence" TargetMode="External"/><Relationship Id="rId5" Type="http://schemas.openxmlformats.org/officeDocument/2006/relationships/hyperlink" Target="https://www.youtube.com/watch?v=4nhcm5imXKA" TargetMode="External"/><Relationship Id="rId15" Type="http://schemas.openxmlformats.org/officeDocument/2006/relationships/hyperlink" Target="https://www.youtube.com/watch?v=xNabPZe9d5I" TargetMode="External"/><Relationship Id="rId23" Type="http://schemas.openxmlformats.org/officeDocument/2006/relationships/hyperlink" Target="https://www.youtube.com/watch?v=nHiqtyf7pvI" TargetMode="External"/><Relationship Id="rId28" Type="http://schemas.openxmlformats.org/officeDocument/2006/relationships/hyperlink" Target="https://www.youtube.com/watch?v=51yxwGJ-SYs&amp;list=PLxHabmZzFY6leyLzxIqHyxTqSEKyVxzoN" TargetMode="External"/><Relationship Id="rId10" Type="http://schemas.openxmlformats.org/officeDocument/2006/relationships/hyperlink" Target="https://www.youtube.com/watch?v=AoZFwfDcjHs&amp;list=PLxHabmZzFY6mzKPQBIKAVAr49gDLiR_6N" TargetMode="External"/><Relationship Id="rId19" Type="http://schemas.openxmlformats.org/officeDocument/2006/relationships/hyperlink" Target="https://www.youtube.com/watch?v=UxhzxWbipwo" TargetMode="External"/><Relationship Id="rId31" Type="http://schemas.openxmlformats.org/officeDocument/2006/relationships/hyperlink" Target="https://www.youtube.com/watch?v=bo4oyOsplJw&amp;list=PLxHabmZzFY6leyLzxIqHyxTqSEKyVxzoN&amp;index=6" TargetMode="External"/><Relationship Id="rId4" Type="http://schemas.openxmlformats.org/officeDocument/2006/relationships/hyperlink" Target="https://www.youtube.com/watch?v=0EB-YiCz87w&amp;t=3s" TargetMode="External"/><Relationship Id="rId9" Type="http://schemas.openxmlformats.org/officeDocument/2006/relationships/hyperlink" Target="https://www.youtube.com/watch?v=lOQdYOVPuCE" TargetMode="External"/><Relationship Id="rId14" Type="http://schemas.openxmlformats.org/officeDocument/2006/relationships/hyperlink" Target="https://www.youtube.com/watch?v=IIV4BOInnJM&amp;list=PLxHabmZzFY6mzKPQBIKAVAr49gDLiR_6N&amp;index=7" TargetMode="External"/><Relationship Id="rId22" Type="http://schemas.openxmlformats.org/officeDocument/2006/relationships/hyperlink" Target="https://telo.brightspacestreaming.com/87/Watch/182.aspx?lti=Valence" TargetMode="External"/><Relationship Id="rId27" Type="http://schemas.openxmlformats.org/officeDocument/2006/relationships/hyperlink" Target="https://www.youtube.com/watch?v=lCp1kYhARCc" TargetMode="External"/><Relationship Id="rId30" Type="http://schemas.openxmlformats.org/officeDocument/2006/relationships/hyperlink" Target="https://www.youtube.com/watch?v=IRdoP_9k44w&amp;list=PLxHabmZzFY6leyLzxIqHyxTqSEKyVxzoN&amp;index=3" TargetMode="External"/><Relationship Id="rId8" Type="http://schemas.openxmlformats.org/officeDocument/2006/relationships/hyperlink" Target="https://www.youtube.com/watch?v=AyTGZsd5q3k"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24.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3.xml"/><Relationship Id="rId1" Type="http://schemas.openxmlformats.org/officeDocument/2006/relationships/slideLayout" Target="../slideLayouts/slideLayout149.xml"/><Relationship Id="rId4" Type="http://schemas.openxmlformats.org/officeDocument/2006/relationships/image" Target="../media/image10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arget="../media/image106.jpeg" Type="http://schemas.openxmlformats.org/officeDocument/2006/relationships/image"/><Relationship Id="rId2" Target="../notesSlides/notesSlide6.xml" Type="http://schemas.openxmlformats.org/officeDocument/2006/relationships/notesSlide"/><Relationship Id="rId1" Target="../slideLayouts/slideLayout225.xml" Type="http://schemas.openxmlformats.org/officeDocument/2006/relationships/slideLayout"/><Relationship Id="rId5" Target="../media/image108.png" Type="http://schemas.openxmlformats.org/officeDocument/2006/relationships/image"/><Relationship Id="rId4" Target="../media/image107.jpeg" Type="http://schemas.openxmlformats.org/officeDocument/2006/relationships/image"/></Relationships>
</file>

<file path=ppt/slides/_rels/slide7.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09.png"/><Relationship Id="rId7" Type="http://schemas.openxmlformats.org/officeDocument/2006/relationships/image" Target="../media/image11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2.png"/><Relationship Id="rId9" Type="http://schemas.openxmlformats.org/officeDocument/2006/relationships/image" Target="../media/image114.png"/></Relationships>
</file>

<file path=ppt/slides/_rels/slide8.xml.rels><?xml version="1.0" encoding="UTF-8" standalone="yes"?>
<Relationships xmlns="http://schemas.openxmlformats.org/package/2006/relationships"><Relationship Id="rId3" Type="http://schemas.openxmlformats.org/officeDocument/2006/relationships/image" Target="../media/image115.png"/><Relationship Id="rId7" Type="http://schemas.openxmlformats.org/officeDocument/2006/relationships/image" Target="../media/image119.png"/><Relationship Id="rId2" Type="http://schemas.openxmlformats.org/officeDocument/2006/relationships/notesSlide" Target="../notesSlides/notesSlide8.xml"/><Relationship Id="rId1" Type="http://schemas.openxmlformats.org/officeDocument/2006/relationships/slideLayout" Target="../slideLayouts/slideLayout72.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9.xml"/><Relationship Id="rId1" Type="http://schemas.openxmlformats.org/officeDocument/2006/relationships/slideLayout" Target="../slideLayouts/slideLayout49.xml"/><Relationship Id="rId4" Type="http://schemas.openxmlformats.org/officeDocument/2006/relationships/image" Target="../media/image1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C17BD55-E895-4E9B-B6E5-D56C7AE5B180}"/>
              </a:ext>
            </a:extLst>
          </p:cNvPr>
          <p:cNvSpPr txBox="1">
            <a:spLocks/>
          </p:cNvSpPr>
          <p:nvPr/>
        </p:nvSpPr>
        <p:spPr>
          <a:xfrm>
            <a:off x="469542" y="1013753"/>
            <a:ext cx="6763017" cy="470081"/>
          </a:xfrm>
          <a:prstGeom prst="rect">
            <a:avLst/>
          </a:prstGeom>
        </p:spPr>
        <p:txBody>
          <a:bodyPr anchor="b"/>
          <a:lstStyle>
            <a:lvl1pPr algn="l" defTabSz="685800" rtl="0" eaLnBrk="1" latinLnBrk="0" hangingPunct="1">
              <a:lnSpc>
                <a:spcPct val="90000"/>
              </a:lnSpc>
              <a:spcBef>
                <a:spcPct val="0"/>
              </a:spcBef>
              <a:buNone/>
              <a:defRPr sz="2250" kern="1200">
                <a:solidFill>
                  <a:schemeClr val="tx1">
                    <a:lumMod val="65000"/>
                    <a:lumOff val="35000"/>
                  </a:schemeClr>
                </a:solidFill>
                <a:latin typeface="+mj-lt"/>
                <a:ea typeface="+mj-ea"/>
                <a:cs typeface="+mj-cs"/>
              </a:defRPr>
            </a:lvl1pPr>
          </a:lstStyle>
          <a:p>
            <a:pPr>
              <a:buClrTx/>
              <a:buFontTx/>
            </a:pPr>
            <a:r>
              <a:rPr lang="en-US"/>
              <a:t>Hi presenter! Read me before using!</a:t>
            </a:r>
          </a:p>
        </p:txBody>
      </p:sp>
      <p:sp>
        <p:nvSpPr>
          <p:cNvPr id="7" name="Text Placeholder 2">
            <a:extLst>
              <a:ext uri="{FF2B5EF4-FFF2-40B4-BE49-F238E27FC236}">
                <a16:creationId xmlns:a16="http://schemas.microsoft.com/office/drawing/2014/main" id="{06BD689E-B0B0-40A2-B413-A940ACB4D9AF}"/>
              </a:ext>
            </a:extLst>
          </p:cNvPr>
          <p:cNvSpPr txBox="1">
            <a:spLocks/>
          </p:cNvSpPr>
          <p:nvPr/>
        </p:nvSpPr>
        <p:spPr>
          <a:xfrm>
            <a:off x="1129" y="1704610"/>
            <a:ext cx="9142871" cy="2752698"/>
          </a:xfrm>
          <a:prstGeom prst="rect">
            <a:avLst/>
          </a:prstGeom>
        </p:spPr>
        <p:txBody>
          <a:bodyPr/>
          <a:lstStyle>
            <a:lvl1pPr marL="0" indent="0" algn="l" defTabSz="685800" rtl="0" eaLnBrk="1" latinLnBrk="0" hangingPunct="1">
              <a:lnSpc>
                <a:spcPct val="100000"/>
              </a:lnSpc>
              <a:spcBef>
                <a:spcPts val="0"/>
              </a:spcBef>
              <a:buFont typeface="Arial" panose="020B0604020202020204" pitchFamily="34" charset="0"/>
              <a:buNone/>
              <a:defRPr sz="1350" b="0" kern="1200">
                <a:solidFill>
                  <a:schemeClr val="tx1">
                    <a:lumMod val="65000"/>
                    <a:lumOff val="3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ClrTx/>
              <a:buFont typeface="Arial" panose="020B0604020202020204" pitchFamily="34" charset="0"/>
              <a:buChar char="•"/>
            </a:pPr>
            <a:r>
              <a:rPr lang="en-US" sz="1100" dirty="0">
                <a:solidFill>
                  <a:srgbClr val="565A5C"/>
                </a:solidFill>
              </a:rPr>
              <a:t>This webinar resource is almost ready for you to use! Be sure to:</a:t>
            </a:r>
          </a:p>
          <a:p>
            <a:pPr marL="971550" lvl="1" indent="-285750">
              <a:buClrTx/>
            </a:pPr>
            <a:r>
              <a:rPr lang="en-US" sz="1100" dirty="0">
                <a:solidFill>
                  <a:srgbClr val="565A5C"/>
                </a:solidFill>
              </a:rPr>
              <a:t>Look through and add  custom information</a:t>
            </a:r>
          </a:p>
          <a:p>
            <a:pPr marL="1428750" lvl="2" indent="-285750">
              <a:buClrTx/>
            </a:pPr>
            <a:r>
              <a:rPr lang="en-US" sz="1000" dirty="0">
                <a:solidFill>
                  <a:srgbClr val="565A5C"/>
                </a:solidFill>
              </a:rPr>
              <a:t>Slide #2- Title slide (date)</a:t>
            </a:r>
          </a:p>
          <a:p>
            <a:pPr marL="1428750" lvl="2" indent="-285750">
              <a:buClrTx/>
            </a:pPr>
            <a:r>
              <a:rPr lang="en-US" sz="1000" dirty="0">
                <a:solidFill>
                  <a:srgbClr val="565A5C"/>
                </a:solidFill>
              </a:rPr>
              <a:t>Slide 3- Presenter information</a:t>
            </a:r>
          </a:p>
          <a:p>
            <a:pPr marL="1428750" lvl="2" indent="-285750">
              <a:buClrTx/>
            </a:pPr>
            <a:r>
              <a:rPr lang="en-US" sz="1000" dirty="0">
                <a:solidFill>
                  <a:srgbClr val="565A5C"/>
                </a:solidFill>
              </a:rPr>
              <a:t>Slide 5- Housekeeping items</a:t>
            </a:r>
          </a:p>
          <a:p>
            <a:pPr marL="1428750" lvl="2" indent="-285750">
              <a:buClrTx/>
            </a:pPr>
            <a:r>
              <a:rPr lang="en-US" sz="1000" dirty="0">
                <a:solidFill>
                  <a:srgbClr val="565A5C"/>
                </a:solidFill>
              </a:rPr>
              <a:t>Slide 22- Resources (optional)</a:t>
            </a:r>
          </a:p>
          <a:p>
            <a:pPr marL="1428750" lvl="2" indent="-285750">
              <a:buClrTx/>
            </a:pPr>
            <a:r>
              <a:rPr lang="en-US" sz="1000" dirty="0">
                <a:solidFill>
                  <a:srgbClr val="565A5C"/>
                </a:solidFill>
              </a:rPr>
              <a:t>Slide 23- Thank you slide </a:t>
            </a:r>
          </a:p>
          <a:p>
            <a:pPr marL="1143000" lvl="2" indent="0">
              <a:buClrTx/>
              <a:buNone/>
            </a:pPr>
            <a:endParaRPr lang="en-US" sz="1000" dirty="0">
              <a:solidFill>
                <a:srgbClr val="565A5C"/>
              </a:solidFill>
            </a:endParaRPr>
          </a:p>
          <a:p>
            <a:pPr marL="285750" indent="-285750">
              <a:buClrTx/>
              <a:buFont typeface="Arial" panose="020B0604020202020204" pitchFamily="34" charset="0"/>
              <a:buChar char="•"/>
            </a:pPr>
            <a:r>
              <a:rPr lang="en-US" sz="1100" dirty="0">
                <a:solidFill>
                  <a:srgbClr val="565A5C"/>
                </a:solidFill>
              </a:rPr>
              <a:t>There are presenter notes to help guide you- feel free to edit these</a:t>
            </a:r>
          </a:p>
          <a:p>
            <a:pPr marL="285750" indent="-285750">
              <a:buClrTx/>
              <a:buFont typeface="Arial" panose="020B0604020202020204" pitchFamily="34" charset="0"/>
              <a:buChar char="•"/>
            </a:pPr>
            <a:r>
              <a:rPr lang="en-US" sz="1100" dirty="0">
                <a:solidFill>
                  <a:srgbClr val="565A5C"/>
                </a:solidFill>
              </a:rPr>
              <a:t>This resource can be customized. Here are some examples of how you can personalize this slide deck to suit the needs of your educators and staff:</a:t>
            </a:r>
            <a:endParaRPr lang="en-US" sz="1000" dirty="0">
              <a:solidFill>
                <a:srgbClr val="565A5C"/>
              </a:solidFill>
            </a:endParaRPr>
          </a:p>
          <a:p>
            <a:pPr marL="1428750" lvl="2" indent="-285750">
              <a:buClrTx/>
            </a:pPr>
            <a:r>
              <a:rPr lang="en-US" sz="1000" dirty="0">
                <a:solidFill>
                  <a:srgbClr val="565A5C"/>
                </a:solidFill>
              </a:rPr>
              <a:t>Replace our images with screen shots from your environment</a:t>
            </a:r>
          </a:p>
          <a:p>
            <a:pPr marL="1428750" lvl="2" indent="-285750">
              <a:buClrTx/>
            </a:pPr>
            <a:r>
              <a:rPr lang="en-US" sz="1000" dirty="0">
                <a:solidFill>
                  <a:srgbClr val="565A5C"/>
                </a:solidFill>
              </a:rPr>
              <a:t>Read through slides and ensure terms and jargon will resonate with your board policies/ tool names in your Brightspace environment (i.e. Assignments vs Dropbox, Announcements vs News)</a:t>
            </a:r>
          </a:p>
          <a:p>
            <a:pPr marL="1428750" lvl="2" indent="-285750">
              <a:buClrTx/>
            </a:pPr>
            <a:r>
              <a:rPr lang="en-US" sz="1000" dirty="0">
                <a:solidFill>
                  <a:srgbClr val="565A5C"/>
                </a:solidFill>
              </a:rPr>
              <a:t>Add additional information to slides specific to your district, including how this helps meet district goals, improvements plans, strategic plans </a:t>
            </a:r>
            <a:r>
              <a:rPr lang="en-US" sz="1000" dirty="0" err="1">
                <a:solidFill>
                  <a:srgbClr val="565A5C"/>
                </a:solidFill>
              </a:rPr>
              <a:t>etc</a:t>
            </a:r>
            <a:endParaRPr lang="en-US" sz="1000" dirty="0">
              <a:solidFill>
                <a:srgbClr val="565A5C"/>
              </a:solidFill>
            </a:endParaRPr>
          </a:p>
          <a:p>
            <a:pPr marL="1428750" lvl="2" indent="-285750">
              <a:buClrTx/>
            </a:pPr>
            <a:r>
              <a:rPr lang="en-US" sz="1000" dirty="0">
                <a:solidFill>
                  <a:srgbClr val="565A5C"/>
                </a:solidFill>
              </a:rPr>
              <a:t>Include your district logo on slides or change the colors used to match your district branding</a:t>
            </a:r>
          </a:p>
          <a:p>
            <a:pPr lvl="1" indent="0">
              <a:buClrTx/>
              <a:buFont typeface="Arial" panose="020B0604020202020204" pitchFamily="34" charset="0"/>
              <a:buNone/>
            </a:pPr>
            <a:endParaRPr lang="en-US" sz="1200" dirty="0"/>
          </a:p>
          <a:p>
            <a:pPr marL="285750" indent="-285750">
              <a:buClrTx/>
              <a:buFont typeface="Arial" panose="020B0604020202020204" pitchFamily="34" charset="0"/>
              <a:buChar char="•"/>
            </a:pPr>
            <a:endParaRPr lang="en-US" sz="1200" dirty="0"/>
          </a:p>
          <a:p>
            <a:pPr lvl="2" indent="0">
              <a:buClrTx/>
              <a:buFont typeface="Arial" panose="020B0604020202020204" pitchFamily="34" charset="0"/>
              <a:buNone/>
            </a:pPr>
            <a:endParaRPr lang="en-US" sz="1200" dirty="0"/>
          </a:p>
          <a:p>
            <a:pPr marL="1428750" lvl="2" indent="-285750">
              <a:buClrTx/>
            </a:pPr>
            <a:endParaRPr lang="en-US" sz="1200" dirty="0"/>
          </a:p>
        </p:txBody>
      </p:sp>
    </p:spTree>
    <p:extLst>
      <p:ext uri="{BB962C8B-B14F-4D97-AF65-F5344CB8AC3E}">
        <p14:creationId xmlns:p14="http://schemas.microsoft.com/office/powerpoint/2010/main" val="1095035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BD6F0-79CB-4D6F-98B9-97BFCDA36D4C}"/>
              </a:ext>
            </a:extLst>
          </p:cNvPr>
          <p:cNvSpPr>
            <a:spLocks noGrp="1"/>
          </p:cNvSpPr>
          <p:nvPr>
            <p:ph type="title"/>
          </p:nvPr>
        </p:nvSpPr>
        <p:spPr>
          <a:xfrm>
            <a:off x="109703" y="1353960"/>
            <a:ext cx="4971480" cy="509583"/>
          </a:xfrm>
        </p:spPr>
        <p:txBody>
          <a:bodyPr/>
          <a:lstStyle/>
          <a:p>
            <a:r>
              <a:rPr lang="en-US" sz="2400" b="1" dirty="0"/>
              <a:t>Assessments and Feedback</a:t>
            </a:r>
            <a:br>
              <a:rPr lang="en-US" b="1" dirty="0"/>
            </a:br>
            <a:r>
              <a:rPr lang="en-US" dirty="0"/>
              <a:t>Demo</a:t>
            </a:r>
          </a:p>
        </p:txBody>
      </p:sp>
      <p:sp>
        <p:nvSpPr>
          <p:cNvPr id="3" name="Text Placeholder 2">
            <a:extLst>
              <a:ext uri="{FF2B5EF4-FFF2-40B4-BE49-F238E27FC236}">
                <a16:creationId xmlns:a16="http://schemas.microsoft.com/office/drawing/2014/main" id="{307007F6-AD6E-490C-A159-7C28A428EDDD}"/>
              </a:ext>
            </a:extLst>
          </p:cNvPr>
          <p:cNvSpPr>
            <a:spLocks noGrp="1"/>
          </p:cNvSpPr>
          <p:nvPr>
            <p:ph type="body" sz="quarter" idx="10"/>
          </p:nvPr>
        </p:nvSpPr>
        <p:spPr>
          <a:xfrm>
            <a:off x="417384" y="2201724"/>
            <a:ext cx="4575575" cy="2557059"/>
          </a:xfrm>
        </p:spPr>
        <p:txBody>
          <a:bodyPr/>
          <a:lstStyle/>
          <a:p>
            <a:r>
              <a:rPr lang="en-US" sz="1800" b="1" dirty="0"/>
              <a:t>Learning Objectives:</a:t>
            </a:r>
          </a:p>
          <a:p>
            <a:pPr fontAlgn="base"/>
            <a:r>
              <a:rPr lang="en-US" sz="1500" dirty="0"/>
              <a:t>You will be able to:  </a:t>
            </a:r>
          </a:p>
          <a:p>
            <a:pPr marL="257175" indent="-257175" fontAlgn="base">
              <a:buFont typeface="Wingdings" panose="05000000000000000000" pitchFamily="2" charset="2"/>
              <a:buChar char="q"/>
            </a:pPr>
            <a:r>
              <a:rPr lang="en-US" sz="1500" dirty="0"/>
              <a:t>Create a Quiz</a:t>
            </a:r>
          </a:p>
          <a:p>
            <a:pPr marL="257175" indent="-257175" fontAlgn="base">
              <a:buFont typeface="Wingdings" panose="05000000000000000000" pitchFamily="2" charset="2"/>
              <a:buChar char="q"/>
            </a:pPr>
            <a:r>
              <a:rPr lang="en-US" sz="1500" dirty="0"/>
              <a:t>Use Special Access and Release Conditions on Quizzes</a:t>
            </a:r>
          </a:p>
          <a:p>
            <a:pPr marL="257175" indent="-257175" fontAlgn="base">
              <a:buFont typeface="Wingdings" panose="05000000000000000000" pitchFamily="2" charset="2"/>
              <a:buChar char="q"/>
            </a:pPr>
            <a:r>
              <a:rPr lang="en-US" sz="1500" dirty="0"/>
              <a:t>Create a Discussion Forum and Topic</a:t>
            </a:r>
          </a:p>
          <a:p>
            <a:pPr marL="257175" indent="-257175" fontAlgn="base">
              <a:buFont typeface="Wingdings" panose="05000000000000000000" pitchFamily="2" charset="2"/>
              <a:buChar char="q"/>
            </a:pPr>
            <a:r>
              <a:rPr lang="en-US" sz="1500" dirty="0"/>
              <a:t>Use Release Conditions on a Discussion Forum or Topic</a:t>
            </a:r>
          </a:p>
          <a:p>
            <a:pPr fontAlgn="base"/>
            <a:r>
              <a:rPr lang="en-US" sz="1350" dirty="0"/>
              <a:t>   </a:t>
            </a:r>
          </a:p>
        </p:txBody>
      </p:sp>
    </p:spTree>
    <p:extLst>
      <p:ext uri="{BB962C8B-B14F-4D97-AF65-F5344CB8AC3E}">
        <p14:creationId xmlns:p14="http://schemas.microsoft.com/office/powerpoint/2010/main" val="2043084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272"/>
        <p:cNvGrpSpPr/>
        <p:nvPr/>
      </p:nvGrpSpPr>
      <p:grpSpPr>
        <a:xfrm>
          <a:off x="0" y="0"/>
          <a:ext cx="0" cy="0"/>
          <a:chOff x="0" y="0"/>
          <a:chExt cx="0" cy="0"/>
        </a:xfrm>
      </p:grpSpPr>
      <p:pic>
        <p:nvPicPr>
          <p:cNvPr id="3" name="Picture 2">
            <a:extLst>
              <a:ext uri="{FF2B5EF4-FFF2-40B4-BE49-F238E27FC236}">
                <a16:creationId xmlns:a16="http://schemas.microsoft.com/office/drawing/2014/main" id="{0A94C7DC-ACFB-4221-BD0F-67EE39F89A37}"/>
              </a:ext>
            </a:extLst>
          </p:cNvPr>
          <p:cNvPicPr>
            <a:picLocks noChangeAspect="1"/>
          </p:cNvPicPr>
          <p:nvPr/>
        </p:nvPicPr>
        <p:blipFill>
          <a:blip r:embed="rId3"/>
          <a:stretch>
            <a:fillRect/>
          </a:stretch>
        </p:blipFill>
        <p:spPr>
          <a:xfrm>
            <a:off x="1344144" y="613966"/>
            <a:ext cx="6185042" cy="3560620"/>
          </a:xfrm>
          <a:prstGeom prst="rect">
            <a:avLst/>
          </a:prstGeom>
          <a:ln>
            <a:noFill/>
          </a:ln>
          <a:effectLst>
            <a:outerShdw blurRad="292100" dist="139700" dir="2700000" algn="tl" rotWithShape="0">
              <a:srgbClr val="333333">
                <a:alpha val="65000"/>
              </a:srgbClr>
            </a:outerShdw>
          </a:effectLst>
        </p:spPr>
      </p:pic>
      <p:sp>
        <p:nvSpPr>
          <p:cNvPr id="273" name="Google Shape;273;p49"/>
          <p:cNvSpPr txBox="1">
            <a:spLocks noGrp="1"/>
          </p:cNvSpPr>
          <p:nvPr>
            <p:ph type="title"/>
          </p:nvPr>
        </p:nvSpPr>
        <p:spPr>
          <a:xfrm>
            <a:off x="127527" y="90902"/>
            <a:ext cx="7706651" cy="993825"/>
          </a:xfrm>
          <a:prstGeom prst="rect">
            <a:avLst/>
          </a:prstGeom>
        </p:spPr>
        <p:txBody>
          <a:bodyPr spcFirstLastPara="1" wrap="square" lIns="68569" tIns="34275" rIns="68569" bIns="34275" anchor="t" anchorCtr="0">
            <a:noAutofit/>
          </a:bodyPr>
          <a:lstStyle/>
          <a:p>
            <a:r>
              <a:rPr lang="en-CA" dirty="0"/>
              <a:t>Create a Quiz (1/4)</a:t>
            </a:r>
            <a:endParaRPr dirty="0"/>
          </a:p>
        </p:txBody>
      </p:sp>
      <p:sp>
        <p:nvSpPr>
          <p:cNvPr id="12" name="Google Shape;274;p49">
            <a:extLst>
              <a:ext uri="{FF2B5EF4-FFF2-40B4-BE49-F238E27FC236}">
                <a16:creationId xmlns:a16="http://schemas.microsoft.com/office/drawing/2014/main" id="{75E2163C-C3EA-4ED4-8D20-999FE6C53496}"/>
              </a:ext>
            </a:extLst>
          </p:cNvPr>
          <p:cNvSpPr txBox="1">
            <a:spLocks noGrp="1"/>
          </p:cNvSpPr>
          <p:nvPr>
            <p:ph type="body" idx="1"/>
          </p:nvPr>
        </p:nvSpPr>
        <p:spPr>
          <a:xfrm>
            <a:off x="225017" y="4174586"/>
            <a:ext cx="8423297" cy="937196"/>
          </a:xfrm>
          <a:prstGeom prst="rect">
            <a:avLst/>
          </a:prstGeom>
        </p:spPr>
        <p:txBody>
          <a:bodyPr spcFirstLastPara="1" wrap="square" lIns="68569" tIns="34275" rIns="68569" bIns="34275" anchor="t" anchorCtr="0">
            <a:noAutofit/>
          </a:bodyPr>
          <a:lstStyle/>
          <a:p>
            <a:pPr marL="257175" indent="-257175">
              <a:spcBef>
                <a:spcPts val="316"/>
              </a:spcBef>
              <a:buSzPct val="100000"/>
              <a:buFont typeface="+mj-lt"/>
              <a:buAutoNum type="arabicPeriod"/>
            </a:pPr>
            <a:endParaRPr lang="en-US" sz="1125" dirty="0"/>
          </a:p>
          <a:p>
            <a:pPr marL="257175" indent="-257175">
              <a:spcBef>
                <a:spcPts val="316"/>
              </a:spcBef>
              <a:buSzPct val="100000"/>
              <a:buFont typeface="+mj-lt"/>
              <a:buAutoNum type="arabicPeriod"/>
            </a:pPr>
            <a:r>
              <a:rPr lang="en-US" sz="1125" dirty="0"/>
              <a:t>Click Quizzes from your Navbar or Course Admin tool list</a:t>
            </a:r>
          </a:p>
          <a:p>
            <a:pPr marL="257175" indent="-257175">
              <a:spcBef>
                <a:spcPts val="316"/>
              </a:spcBef>
              <a:buSzPct val="100000"/>
              <a:buFont typeface="+mj-lt"/>
              <a:buAutoNum type="arabicPeriod"/>
            </a:pPr>
            <a:r>
              <a:rPr lang="en-US" sz="1125" dirty="0"/>
              <a:t>Click the blue “New Quiz” button.</a:t>
            </a:r>
            <a:endParaRPr sz="1125" dirty="0"/>
          </a:p>
          <a:p>
            <a:pPr marL="0" indent="0">
              <a:spcBef>
                <a:spcPts val="316"/>
              </a:spcBef>
            </a:pPr>
            <a:endParaRPr sz="1125" dirty="0"/>
          </a:p>
        </p:txBody>
      </p:sp>
      <p:sp>
        <p:nvSpPr>
          <p:cNvPr id="7" name="Oval 6">
            <a:extLst>
              <a:ext uri="{FF2B5EF4-FFF2-40B4-BE49-F238E27FC236}">
                <a16:creationId xmlns:a16="http://schemas.microsoft.com/office/drawing/2014/main" id="{EB26555D-4CC7-4B40-BAD9-4FFC17C9F8ED}"/>
              </a:ext>
            </a:extLst>
          </p:cNvPr>
          <p:cNvSpPr/>
          <p:nvPr/>
        </p:nvSpPr>
        <p:spPr>
          <a:xfrm>
            <a:off x="1947147" y="1036371"/>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1</a:t>
            </a:r>
          </a:p>
        </p:txBody>
      </p:sp>
      <p:sp>
        <p:nvSpPr>
          <p:cNvPr id="11" name="Oval 10">
            <a:extLst>
              <a:ext uri="{FF2B5EF4-FFF2-40B4-BE49-F238E27FC236}">
                <a16:creationId xmlns:a16="http://schemas.microsoft.com/office/drawing/2014/main" id="{D58A8513-42F1-479E-8B42-193F163AF1EE}"/>
              </a:ext>
            </a:extLst>
          </p:cNvPr>
          <p:cNvSpPr/>
          <p:nvPr/>
        </p:nvSpPr>
        <p:spPr>
          <a:xfrm>
            <a:off x="1039152" y="2189188"/>
            <a:ext cx="438945" cy="36292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2</a:t>
            </a:r>
          </a:p>
        </p:txBody>
      </p:sp>
    </p:spTree>
    <p:extLst>
      <p:ext uri="{BB962C8B-B14F-4D97-AF65-F5344CB8AC3E}">
        <p14:creationId xmlns:p14="http://schemas.microsoft.com/office/powerpoint/2010/main" val="1577653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272"/>
        <p:cNvGrpSpPr/>
        <p:nvPr/>
      </p:nvGrpSpPr>
      <p:grpSpPr>
        <a:xfrm>
          <a:off x="0" y="0"/>
          <a:ext cx="0" cy="0"/>
          <a:chOff x="0" y="0"/>
          <a:chExt cx="0" cy="0"/>
        </a:xfrm>
      </p:grpSpPr>
      <p:pic>
        <p:nvPicPr>
          <p:cNvPr id="2" name="Picture 1">
            <a:extLst>
              <a:ext uri="{FF2B5EF4-FFF2-40B4-BE49-F238E27FC236}">
                <a16:creationId xmlns:a16="http://schemas.microsoft.com/office/drawing/2014/main" id="{9D211029-E073-43A0-948D-22400DBE3A16}"/>
              </a:ext>
            </a:extLst>
          </p:cNvPr>
          <p:cNvPicPr>
            <a:picLocks noChangeAspect="1"/>
          </p:cNvPicPr>
          <p:nvPr/>
        </p:nvPicPr>
        <p:blipFill>
          <a:blip r:embed="rId3"/>
          <a:stretch>
            <a:fillRect/>
          </a:stretch>
        </p:blipFill>
        <p:spPr>
          <a:xfrm>
            <a:off x="3405710" y="761313"/>
            <a:ext cx="4541178" cy="3891770"/>
          </a:xfrm>
          <a:prstGeom prst="rect">
            <a:avLst/>
          </a:prstGeom>
        </p:spPr>
      </p:pic>
      <p:sp>
        <p:nvSpPr>
          <p:cNvPr id="273" name="Google Shape;273;p49"/>
          <p:cNvSpPr txBox="1">
            <a:spLocks noGrp="1"/>
          </p:cNvSpPr>
          <p:nvPr>
            <p:ph type="title"/>
          </p:nvPr>
        </p:nvSpPr>
        <p:spPr>
          <a:xfrm>
            <a:off x="127527" y="90902"/>
            <a:ext cx="7706651" cy="993825"/>
          </a:xfrm>
          <a:prstGeom prst="rect">
            <a:avLst/>
          </a:prstGeom>
        </p:spPr>
        <p:txBody>
          <a:bodyPr spcFirstLastPara="1" wrap="square" lIns="68569" tIns="34275" rIns="68569" bIns="34275" anchor="t" anchorCtr="0">
            <a:noAutofit/>
          </a:bodyPr>
          <a:lstStyle/>
          <a:p>
            <a:r>
              <a:rPr lang="en-CA" dirty="0"/>
              <a:t>Create a Quiz (2/4)</a:t>
            </a:r>
            <a:endParaRPr dirty="0"/>
          </a:p>
        </p:txBody>
      </p:sp>
      <p:sp>
        <p:nvSpPr>
          <p:cNvPr id="7" name="Oval 6">
            <a:extLst>
              <a:ext uri="{FF2B5EF4-FFF2-40B4-BE49-F238E27FC236}">
                <a16:creationId xmlns:a16="http://schemas.microsoft.com/office/drawing/2014/main" id="{EB26555D-4CC7-4B40-BAD9-4FFC17C9F8ED}"/>
              </a:ext>
            </a:extLst>
          </p:cNvPr>
          <p:cNvSpPr/>
          <p:nvPr/>
        </p:nvSpPr>
        <p:spPr>
          <a:xfrm>
            <a:off x="3077305" y="2099205"/>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1</a:t>
            </a:r>
          </a:p>
        </p:txBody>
      </p:sp>
      <p:sp>
        <p:nvSpPr>
          <p:cNvPr id="11" name="Oval 10">
            <a:extLst>
              <a:ext uri="{FF2B5EF4-FFF2-40B4-BE49-F238E27FC236}">
                <a16:creationId xmlns:a16="http://schemas.microsoft.com/office/drawing/2014/main" id="{D58A8513-42F1-479E-8B42-193F163AF1EE}"/>
              </a:ext>
            </a:extLst>
          </p:cNvPr>
          <p:cNvSpPr/>
          <p:nvPr/>
        </p:nvSpPr>
        <p:spPr>
          <a:xfrm>
            <a:off x="3074400" y="3423019"/>
            <a:ext cx="438945" cy="36292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2</a:t>
            </a:r>
          </a:p>
        </p:txBody>
      </p:sp>
      <p:sp>
        <p:nvSpPr>
          <p:cNvPr id="8" name="Google Shape;274;p49">
            <a:extLst>
              <a:ext uri="{FF2B5EF4-FFF2-40B4-BE49-F238E27FC236}">
                <a16:creationId xmlns:a16="http://schemas.microsoft.com/office/drawing/2014/main" id="{F0C4D5B5-CF18-4900-AF9A-2FBEE33E60C0}"/>
              </a:ext>
            </a:extLst>
          </p:cNvPr>
          <p:cNvSpPr txBox="1">
            <a:spLocks/>
          </p:cNvSpPr>
          <p:nvPr/>
        </p:nvSpPr>
        <p:spPr>
          <a:xfrm>
            <a:off x="365161" y="999191"/>
            <a:ext cx="2080994" cy="937196"/>
          </a:xfrm>
          <a:prstGeom prst="rect">
            <a:avLst/>
          </a:prstGeom>
          <a:noFill/>
          <a:ln>
            <a:noFill/>
          </a:ln>
        </p:spPr>
        <p:txBody>
          <a:bodyPr spcFirstLastPara="1" wrap="square" lIns="68569" tIns="34275" rIns="68569" bIns="34275" anchor="t" anchorCtr="0">
            <a:noAutofit/>
          </a:bodyPr>
          <a:lstStyle>
            <a:lvl1pPr marL="457189" marR="0" lvl="0" indent="-228594" algn="l" defTabSz="289281" rtl="0" eaLnBrk="1" latinLnBrk="0" hangingPunct="1">
              <a:lnSpc>
                <a:spcPct val="90000"/>
              </a:lnSpc>
              <a:spcBef>
                <a:spcPts val="900"/>
              </a:spcBef>
              <a:spcAft>
                <a:spcPts val="0"/>
              </a:spcAft>
              <a:buClr>
                <a:schemeClr val="lt1"/>
              </a:buClr>
              <a:buSzPts val="2400"/>
              <a:buFont typeface="Arial"/>
              <a:buNone/>
              <a:defRPr sz="2400" b="0" i="0" u="none" strike="noStrike" kern="1200" cap="none">
                <a:solidFill>
                  <a:schemeClr val="lt1"/>
                </a:solidFill>
                <a:latin typeface="Arial"/>
                <a:ea typeface="Arial"/>
                <a:cs typeface="Arial"/>
                <a:sym typeface="Arial"/>
              </a:defRPr>
            </a:lvl1pPr>
            <a:lvl2pPr marL="914378" marR="0" lvl="1" indent="-361941" algn="l" defTabSz="289281" rtl="0" eaLnBrk="1" latinLnBrk="0" hangingPunct="1">
              <a:lnSpc>
                <a:spcPct val="90000"/>
              </a:lnSpc>
              <a:spcBef>
                <a:spcPts val="2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2pPr>
            <a:lvl3pPr marL="1371566" marR="0" lvl="2" indent="-361941" algn="l" defTabSz="289281" rtl="0" eaLnBrk="1" latinLnBrk="0" hangingPunct="1">
              <a:lnSpc>
                <a:spcPct val="90000"/>
              </a:lnSpc>
              <a:spcBef>
                <a:spcPts val="2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3pPr>
            <a:lvl4pPr marL="1828754" marR="0" lvl="3" indent="-361941" algn="l" defTabSz="289281" rtl="0" eaLnBrk="1" latinLnBrk="0" hangingPunct="1">
              <a:lnSpc>
                <a:spcPct val="90000"/>
              </a:lnSpc>
              <a:spcBef>
                <a:spcPts val="2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4pPr>
            <a:lvl5pPr marL="2285943" marR="0" lvl="4" indent="-361941" algn="l" defTabSz="289281" rtl="0" eaLnBrk="1" latinLnBrk="0" hangingPunct="1">
              <a:lnSpc>
                <a:spcPct val="90000"/>
              </a:lnSpc>
              <a:spcBef>
                <a:spcPts val="2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5pPr>
            <a:lvl6pPr marL="2743132" marR="0" lvl="5" indent="-361941" algn="l" defTabSz="289281" rtl="0" eaLnBrk="1" latinLnBrk="0" hangingPunct="1">
              <a:lnSpc>
                <a:spcPct val="90000"/>
              </a:lnSpc>
              <a:spcBef>
                <a:spcPts val="2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6pPr>
            <a:lvl7pPr marL="3200320" marR="0" lvl="6" indent="-361941" algn="l" defTabSz="289281" rtl="0" eaLnBrk="1" latinLnBrk="0" hangingPunct="1">
              <a:lnSpc>
                <a:spcPct val="90000"/>
              </a:lnSpc>
              <a:spcBef>
                <a:spcPts val="1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7pPr>
            <a:lvl8pPr marL="3657509" marR="0" lvl="7" indent="-361941" algn="l" defTabSz="289281" rtl="0" eaLnBrk="1" latinLnBrk="0" hangingPunct="1">
              <a:lnSpc>
                <a:spcPct val="90000"/>
              </a:lnSpc>
              <a:spcBef>
                <a:spcPts val="1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8pPr>
            <a:lvl9pPr marL="4114697" marR="0" lvl="8" indent="-361941" algn="l" defTabSz="289281" rtl="0" eaLnBrk="1" latinLnBrk="0" hangingPunct="1">
              <a:lnSpc>
                <a:spcPct val="90000"/>
              </a:lnSpc>
              <a:spcBef>
                <a:spcPts val="1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9pPr>
          </a:lstStyle>
          <a:p>
            <a:pPr marL="257175" indent="-257175">
              <a:spcBef>
                <a:spcPts val="316"/>
              </a:spcBef>
              <a:buSzPct val="100000"/>
              <a:buFont typeface="+mj-lt"/>
              <a:buAutoNum type="arabicPeriod"/>
            </a:pPr>
            <a:endParaRPr lang="en-US" sz="1350" dirty="0"/>
          </a:p>
          <a:p>
            <a:pPr marL="257175" indent="-257175">
              <a:spcBef>
                <a:spcPts val="316"/>
              </a:spcBef>
              <a:buSzPct val="100000"/>
              <a:buFont typeface="+mj-lt"/>
              <a:buAutoNum type="arabicPeriod"/>
            </a:pPr>
            <a:r>
              <a:rPr lang="en-US" sz="1350" dirty="0"/>
              <a:t>Give your Quiz a name and a category, if applicable </a:t>
            </a:r>
          </a:p>
          <a:p>
            <a:pPr marL="257175" indent="-257175">
              <a:spcBef>
                <a:spcPts val="316"/>
              </a:spcBef>
              <a:buSzPct val="100000"/>
              <a:buFont typeface="+mj-lt"/>
              <a:buAutoNum type="arabicPeriod"/>
            </a:pPr>
            <a:r>
              <a:rPr lang="en-US" sz="1350" dirty="0"/>
              <a:t>Click “Add/Edit Questions” to begin building your Quiz!</a:t>
            </a:r>
          </a:p>
          <a:p>
            <a:pPr marL="0" indent="0">
              <a:spcBef>
                <a:spcPts val="316"/>
              </a:spcBef>
            </a:pPr>
            <a:endParaRPr lang="en-US" sz="1350" dirty="0"/>
          </a:p>
          <a:p>
            <a:pPr marL="0" indent="0">
              <a:spcBef>
                <a:spcPts val="316"/>
              </a:spcBef>
            </a:pPr>
            <a:endParaRPr lang="en-US" sz="1350" dirty="0"/>
          </a:p>
        </p:txBody>
      </p:sp>
      <p:sp>
        <p:nvSpPr>
          <p:cNvPr id="14" name="Rectangle 13">
            <a:extLst>
              <a:ext uri="{FF2B5EF4-FFF2-40B4-BE49-F238E27FC236}">
                <a16:creationId xmlns:a16="http://schemas.microsoft.com/office/drawing/2014/main" id="{84ADA01C-65E9-4CED-A081-81187EB15864}"/>
              </a:ext>
            </a:extLst>
          </p:cNvPr>
          <p:cNvSpPr/>
          <p:nvPr/>
        </p:nvSpPr>
        <p:spPr>
          <a:xfrm>
            <a:off x="4042881" y="1258919"/>
            <a:ext cx="914400" cy="296813"/>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srgbClr val="565A5C"/>
              </a:solidFill>
              <a:latin typeface="Calibri"/>
            </a:endParaRPr>
          </a:p>
        </p:txBody>
      </p:sp>
      <p:cxnSp>
        <p:nvCxnSpPr>
          <p:cNvPr id="15" name="Straight Arrow Connector 14">
            <a:extLst>
              <a:ext uri="{FF2B5EF4-FFF2-40B4-BE49-F238E27FC236}">
                <a16:creationId xmlns:a16="http://schemas.microsoft.com/office/drawing/2014/main" id="{20BFFE17-811C-4E34-A1D2-32A39F4DF6F8}"/>
              </a:ext>
            </a:extLst>
          </p:cNvPr>
          <p:cNvCxnSpPr>
            <a:cxnSpLocks/>
          </p:cNvCxnSpPr>
          <p:nvPr/>
        </p:nvCxnSpPr>
        <p:spPr>
          <a:xfrm flipH="1">
            <a:off x="4453847" y="999191"/>
            <a:ext cx="303088" cy="186878"/>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4571D0B-8F35-473F-9520-EA08BE540AA2}"/>
              </a:ext>
            </a:extLst>
          </p:cNvPr>
          <p:cNvSpPr txBox="1"/>
          <p:nvPr/>
        </p:nvSpPr>
        <p:spPr>
          <a:xfrm>
            <a:off x="4756934" y="668496"/>
            <a:ext cx="2065105" cy="507831"/>
          </a:xfrm>
          <a:prstGeom prst="rect">
            <a:avLst/>
          </a:prstGeom>
          <a:noFill/>
        </p:spPr>
        <p:txBody>
          <a:bodyPr wrap="square" rtlCol="0">
            <a:spAutoFit/>
          </a:bodyPr>
          <a:lstStyle/>
          <a:p>
            <a:pPr defTabSz="685800">
              <a:buClrTx/>
              <a:defRPr/>
            </a:pPr>
            <a:r>
              <a:rPr lang="en-US" sz="900" kern="1200" dirty="0">
                <a:solidFill>
                  <a:srgbClr val="565A5C"/>
                </a:solidFill>
                <a:latin typeface="Calibri"/>
                <a:ea typeface="+mn-ea"/>
                <a:cs typeface="+mn-cs"/>
              </a:rPr>
              <a:t>Use Restrictions to add Release Conditions or Special Access for certain students</a:t>
            </a:r>
          </a:p>
        </p:txBody>
      </p:sp>
    </p:spTree>
    <p:extLst>
      <p:ext uri="{BB962C8B-B14F-4D97-AF65-F5344CB8AC3E}">
        <p14:creationId xmlns:p14="http://schemas.microsoft.com/office/powerpoint/2010/main" val="1382002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272"/>
        <p:cNvGrpSpPr/>
        <p:nvPr/>
      </p:nvGrpSpPr>
      <p:grpSpPr>
        <a:xfrm>
          <a:off x="0" y="0"/>
          <a:ext cx="0" cy="0"/>
          <a:chOff x="0" y="0"/>
          <a:chExt cx="0" cy="0"/>
        </a:xfrm>
      </p:grpSpPr>
      <p:pic>
        <p:nvPicPr>
          <p:cNvPr id="4" name="Picture 3">
            <a:extLst>
              <a:ext uri="{FF2B5EF4-FFF2-40B4-BE49-F238E27FC236}">
                <a16:creationId xmlns:a16="http://schemas.microsoft.com/office/drawing/2014/main" id="{E5585A70-3610-4493-8F70-B0E93D70E776}"/>
              </a:ext>
            </a:extLst>
          </p:cNvPr>
          <p:cNvPicPr>
            <a:picLocks noChangeAspect="1"/>
          </p:cNvPicPr>
          <p:nvPr/>
        </p:nvPicPr>
        <p:blipFill>
          <a:blip r:embed="rId3"/>
          <a:stretch>
            <a:fillRect/>
          </a:stretch>
        </p:blipFill>
        <p:spPr>
          <a:xfrm>
            <a:off x="4572000" y="717827"/>
            <a:ext cx="3444124" cy="3231612"/>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69DABF03-98A5-4BB1-8E26-C93F26E77164}"/>
              </a:ext>
            </a:extLst>
          </p:cNvPr>
          <p:cNvPicPr>
            <a:picLocks noChangeAspect="1"/>
          </p:cNvPicPr>
          <p:nvPr/>
        </p:nvPicPr>
        <p:blipFill>
          <a:blip r:embed="rId4"/>
          <a:stretch>
            <a:fillRect/>
          </a:stretch>
        </p:blipFill>
        <p:spPr>
          <a:xfrm>
            <a:off x="653764" y="717827"/>
            <a:ext cx="3392000" cy="3133798"/>
          </a:xfrm>
          <a:prstGeom prst="rect">
            <a:avLst/>
          </a:prstGeom>
          <a:ln>
            <a:noFill/>
          </a:ln>
          <a:effectLst>
            <a:outerShdw blurRad="292100" dist="139700" dir="2700000" algn="tl" rotWithShape="0">
              <a:srgbClr val="333333">
                <a:alpha val="65000"/>
              </a:srgbClr>
            </a:outerShdw>
          </a:effectLst>
        </p:spPr>
      </p:pic>
      <p:sp>
        <p:nvSpPr>
          <p:cNvPr id="273" name="Google Shape;273;p49"/>
          <p:cNvSpPr txBox="1">
            <a:spLocks noGrp="1"/>
          </p:cNvSpPr>
          <p:nvPr>
            <p:ph type="title"/>
          </p:nvPr>
        </p:nvSpPr>
        <p:spPr>
          <a:xfrm>
            <a:off x="127527" y="90902"/>
            <a:ext cx="7706651" cy="993825"/>
          </a:xfrm>
          <a:prstGeom prst="rect">
            <a:avLst/>
          </a:prstGeom>
        </p:spPr>
        <p:txBody>
          <a:bodyPr spcFirstLastPara="1" wrap="square" lIns="68569" tIns="34275" rIns="68569" bIns="34275" anchor="t" anchorCtr="0">
            <a:noAutofit/>
          </a:bodyPr>
          <a:lstStyle/>
          <a:p>
            <a:r>
              <a:rPr lang="en-CA" dirty="0"/>
              <a:t>Create a Quiz (3/4)</a:t>
            </a:r>
            <a:endParaRPr dirty="0"/>
          </a:p>
        </p:txBody>
      </p:sp>
      <p:sp>
        <p:nvSpPr>
          <p:cNvPr id="7" name="Oval 6">
            <a:extLst>
              <a:ext uri="{FF2B5EF4-FFF2-40B4-BE49-F238E27FC236}">
                <a16:creationId xmlns:a16="http://schemas.microsoft.com/office/drawing/2014/main" id="{EB26555D-4CC7-4B40-BAD9-4FFC17C9F8ED}"/>
              </a:ext>
            </a:extLst>
          </p:cNvPr>
          <p:cNvSpPr/>
          <p:nvPr/>
        </p:nvSpPr>
        <p:spPr>
          <a:xfrm>
            <a:off x="1448462" y="2404231"/>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1</a:t>
            </a:r>
          </a:p>
        </p:txBody>
      </p:sp>
      <p:sp>
        <p:nvSpPr>
          <p:cNvPr id="11" name="Oval 10">
            <a:extLst>
              <a:ext uri="{FF2B5EF4-FFF2-40B4-BE49-F238E27FC236}">
                <a16:creationId xmlns:a16="http://schemas.microsoft.com/office/drawing/2014/main" id="{D58A8513-42F1-479E-8B42-193F163AF1EE}"/>
              </a:ext>
            </a:extLst>
          </p:cNvPr>
          <p:cNvSpPr/>
          <p:nvPr/>
        </p:nvSpPr>
        <p:spPr>
          <a:xfrm>
            <a:off x="5308721" y="2390286"/>
            <a:ext cx="438945" cy="36292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2</a:t>
            </a:r>
          </a:p>
        </p:txBody>
      </p:sp>
      <p:sp>
        <p:nvSpPr>
          <p:cNvPr id="8" name="Google Shape;274;p49">
            <a:extLst>
              <a:ext uri="{FF2B5EF4-FFF2-40B4-BE49-F238E27FC236}">
                <a16:creationId xmlns:a16="http://schemas.microsoft.com/office/drawing/2014/main" id="{F0C4D5B5-CF18-4900-AF9A-2FBEE33E60C0}"/>
              </a:ext>
            </a:extLst>
          </p:cNvPr>
          <p:cNvSpPr txBox="1">
            <a:spLocks/>
          </p:cNvSpPr>
          <p:nvPr/>
        </p:nvSpPr>
        <p:spPr>
          <a:xfrm>
            <a:off x="419130" y="3997147"/>
            <a:ext cx="5109063" cy="937196"/>
          </a:xfrm>
          <a:prstGeom prst="rect">
            <a:avLst/>
          </a:prstGeom>
          <a:noFill/>
          <a:ln>
            <a:noFill/>
          </a:ln>
        </p:spPr>
        <p:txBody>
          <a:bodyPr spcFirstLastPara="1" wrap="square" lIns="68569" tIns="34275" rIns="68569" bIns="34275" anchor="t" anchorCtr="0">
            <a:noAutofit/>
          </a:bodyPr>
          <a:lstStyle>
            <a:lvl1pPr marL="457189" marR="0" lvl="0" indent="-228594" algn="l" defTabSz="289281" rtl="0" eaLnBrk="1" latinLnBrk="0" hangingPunct="1">
              <a:lnSpc>
                <a:spcPct val="90000"/>
              </a:lnSpc>
              <a:spcBef>
                <a:spcPts val="900"/>
              </a:spcBef>
              <a:spcAft>
                <a:spcPts val="0"/>
              </a:spcAft>
              <a:buClr>
                <a:schemeClr val="lt1"/>
              </a:buClr>
              <a:buSzPts val="2400"/>
              <a:buFont typeface="Arial"/>
              <a:buNone/>
              <a:defRPr sz="2400" b="0" i="0" u="none" strike="noStrike" kern="1200" cap="none">
                <a:solidFill>
                  <a:schemeClr val="lt1"/>
                </a:solidFill>
                <a:latin typeface="Arial"/>
                <a:ea typeface="Arial"/>
                <a:cs typeface="Arial"/>
                <a:sym typeface="Arial"/>
              </a:defRPr>
            </a:lvl1pPr>
            <a:lvl2pPr marL="914378" marR="0" lvl="1" indent="-361941" algn="l" defTabSz="289281" rtl="0" eaLnBrk="1" latinLnBrk="0" hangingPunct="1">
              <a:lnSpc>
                <a:spcPct val="90000"/>
              </a:lnSpc>
              <a:spcBef>
                <a:spcPts val="2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2pPr>
            <a:lvl3pPr marL="1371566" marR="0" lvl="2" indent="-361941" algn="l" defTabSz="289281" rtl="0" eaLnBrk="1" latinLnBrk="0" hangingPunct="1">
              <a:lnSpc>
                <a:spcPct val="90000"/>
              </a:lnSpc>
              <a:spcBef>
                <a:spcPts val="2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3pPr>
            <a:lvl4pPr marL="1828754" marR="0" lvl="3" indent="-361941" algn="l" defTabSz="289281" rtl="0" eaLnBrk="1" latinLnBrk="0" hangingPunct="1">
              <a:lnSpc>
                <a:spcPct val="90000"/>
              </a:lnSpc>
              <a:spcBef>
                <a:spcPts val="2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4pPr>
            <a:lvl5pPr marL="2285943" marR="0" lvl="4" indent="-361941" algn="l" defTabSz="289281" rtl="0" eaLnBrk="1" latinLnBrk="0" hangingPunct="1">
              <a:lnSpc>
                <a:spcPct val="90000"/>
              </a:lnSpc>
              <a:spcBef>
                <a:spcPts val="2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5pPr>
            <a:lvl6pPr marL="2743132" marR="0" lvl="5" indent="-361941" algn="l" defTabSz="289281" rtl="0" eaLnBrk="1" latinLnBrk="0" hangingPunct="1">
              <a:lnSpc>
                <a:spcPct val="90000"/>
              </a:lnSpc>
              <a:spcBef>
                <a:spcPts val="2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6pPr>
            <a:lvl7pPr marL="3200320" marR="0" lvl="6" indent="-361941" algn="l" defTabSz="289281" rtl="0" eaLnBrk="1" latinLnBrk="0" hangingPunct="1">
              <a:lnSpc>
                <a:spcPct val="90000"/>
              </a:lnSpc>
              <a:spcBef>
                <a:spcPts val="1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7pPr>
            <a:lvl8pPr marL="3657509" marR="0" lvl="7" indent="-361941" algn="l" defTabSz="289281" rtl="0" eaLnBrk="1" latinLnBrk="0" hangingPunct="1">
              <a:lnSpc>
                <a:spcPct val="90000"/>
              </a:lnSpc>
              <a:spcBef>
                <a:spcPts val="1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8pPr>
            <a:lvl9pPr marL="4114697" marR="0" lvl="8" indent="-361941" algn="l" defTabSz="289281" rtl="0" eaLnBrk="1" latinLnBrk="0" hangingPunct="1">
              <a:lnSpc>
                <a:spcPct val="90000"/>
              </a:lnSpc>
              <a:spcBef>
                <a:spcPts val="1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9pPr>
          </a:lstStyle>
          <a:p>
            <a:pPr marL="257175" indent="-257175">
              <a:spcBef>
                <a:spcPts val="316"/>
              </a:spcBef>
              <a:buSzPct val="100000"/>
              <a:buFont typeface="+mj-lt"/>
              <a:buAutoNum type="arabicPeriod"/>
            </a:pPr>
            <a:endParaRPr lang="en-US" sz="1350" dirty="0"/>
          </a:p>
          <a:p>
            <a:pPr marL="257175" indent="-257175">
              <a:spcBef>
                <a:spcPts val="316"/>
              </a:spcBef>
              <a:buSzPct val="100000"/>
              <a:buFont typeface="+mj-lt"/>
              <a:buAutoNum type="arabicPeriod"/>
            </a:pPr>
            <a:r>
              <a:rPr lang="en-US" sz="1350" dirty="0"/>
              <a:t>Click “Add” and then “New Question”</a:t>
            </a:r>
          </a:p>
          <a:p>
            <a:pPr marL="257175" indent="-257175">
              <a:spcBef>
                <a:spcPts val="316"/>
              </a:spcBef>
              <a:buSzPct val="100000"/>
              <a:buFont typeface="+mj-lt"/>
              <a:buAutoNum type="arabicPeriod"/>
            </a:pPr>
            <a:r>
              <a:rPr lang="en-US" sz="1350" dirty="0"/>
              <a:t>Choose a quiz question type to get started!</a:t>
            </a:r>
          </a:p>
          <a:p>
            <a:pPr marL="0" indent="0">
              <a:spcBef>
                <a:spcPts val="316"/>
              </a:spcBef>
            </a:pPr>
            <a:endParaRPr lang="en-US" sz="1350" dirty="0"/>
          </a:p>
          <a:p>
            <a:pPr marL="0" indent="0">
              <a:spcBef>
                <a:spcPts val="316"/>
              </a:spcBef>
            </a:pPr>
            <a:endParaRPr lang="en-US" sz="1350" dirty="0"/>
          </a:p>
        </p:txBody>
      </p:sp>
    </p:spTree>
    <p:extLst>
      <p:ext uri="{BB962C8B-B14F-4D97-AF65-F5344CB8AC3E}">
        <p14:creationId xmlns:p14="http://schemas.microsoft.com/office/powerpoint/2010/main" val="3690145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272"/>
        <p:cNvGrpSpPr/>
        <p:nvPr/>
      </p:nvGrpSpPr>
      <p:grpSpPr>
        <a:xfrm>
          <a:off x="0" y="0"/>
          <a:ext cx="0" cy="0"/>
          <a:chOff x="0" y="0"/>
          <a:chExt cx="0" cy="0"/>
        </a:xfrm>
      </p:grpSpPr>
      <p:pic>
        <p:nvPicPr>
          <p:cNvPr id="5" name="Picture 4">
            <a:extLst>
              <a:ext uri="{FF2B5EF4-FFF2-40B4-BE49-F238E27FC236}">
                <a16:creationId xmlns:a16="http://schemas.microsoft.com/office/drawing/2014/main" id="{9489B709-99A7-4146-A306-9596887C7228}"/>
              </a:ext>
            </a:extLst>
          </p:cNvPr>
          <p:cNvPicPr>
            <a:picLocks noChangeAspect="1"/>
          </p:cNvPicPr>
          <p:nvPr/>
        </p:nvPicPr>
        <p:blipFill>
          <a:blip r:embed="rId3"/>
          <a:stretch>
            <a:fillRect/>
          </a:stretch>
        </p:blipFill>
        <p:spPr>
          <a:xfrm>
            <a:off x="3838392" y="863029"/>
            <a:ext cx="5063170" cy="3667874"/>
          </a:xfrm>
          <a:prstGeom prst="rect">
            <a:avLst/>
          </a:prstGeom>
          <a:ln>
            <a:noFill/>
          </a:ln>
          <a:effectLst>
            <a:outerShdw blurRad="292100" dist="139700" dir="2700000" algn="tl" rotWithShape="0">
              <a:srgbClr val="333333">
                <a:alpha val="65000"/>
              </a:srgbClr>
            </a:outerShdw>
          </a:effectLst>
        </p:spPr>
      </p:pic>
      <p:sp>
        <p:nvSpPr>
          <p:cNvPr id="273" name="Google Shape;273;p49"/>
          <p:cNvSpPr txBox="1">
            <a:spLocks noGrp="1"/>
          </p:cNvSpPr>
          <p:nvPr>
            <p:ph type="title"/>
          </p:nvPr>
        </p:nvSpPr>
        <p:spPr>
          <a:xfrm>
            <a:off x="127527" y="90902"/>
            <a:ext cx="7706651" cy="993825"/>
          </a:xfrm>
          <a:prstGeom prst="rect">
            <a:avLst/>
          </a:prstGeom>
        </p:spPr>
        <p:txBody>
          <a:bodyPr spcFirstLastPara="1" wrap="square" lIns="68569" tIns="34275" rIns="68569" bIns="34275" anchor="t" anchorCtr="0">
            <a:noAutofit/>
          </a:bodyPr>
          <a:lstStyle/>
          <a:p>
            <a:r>
              <a:rPr lang="en-CA" dirty="0"/>
              <a:t>Create a Quiz (4/4)</a:t>
            </a:r>
            <a:endParaRPr dirty="0"/>
          </a:p>
        </p:txBody>
      </p:sp>
      <p:sp>
        <p:nvSpPr>
          <p:cNvPr id="7" name="Oval 6">
            <a:extLst>
              <a:ext uri="{FF2B5EF4-FFF2-40B4-BE49-F238E27FC236}">
                <a16:creationId xmlns:a16="http://schemas.microsoft.com/office/drawing/2014/main" id="{EB26555D-4CC7-4B40-BAD9-4FFC17C9F8ED}"/>
              </a:ext>
            </a:extLst>
          </p:cNvPr>
          <p:cNvSpPr/>
          <p:nvPr/>
        </p:nvSpPr>
        <p:spPr>
          <a:xfrm>
            <a:off x="3601131" y="1486220"/>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1</a:t>
            </a:r>
          </a:p>
        </p:txBody>
      </p:sp>
      <p:sp>
        <p:nvSpPr>
          <p:cNvPr id="11" name="Oval 10">
            <a:extLst>
              <a:ext uri="{FF2B5EF4-FFF2-40B4-BE49-F238E27FC236}">
                <a16:creationId xmlns:a16="http://schemas.microsoft.com/office/drawing/2014/main" id="{D58A8513-42F1-479E-8B42-193F163AF1EE}"/>
              </a:ext>
            </a:extLst>
          </p:cNvPr>
          <p:cNvSpPr/>
          <p:nvPr/>
        </p:nvSpPr>
        <p:spPr>
          <a:xfrm>
            <a:off x="3541907" y="3421574"/>
            <a:ext cx="438945" cy="36292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2</a:t>
            </a:r>
          </a:p>
        </p:txBody>
      </p:sp>
      <p:sp>
        <p:nvSpPr>
          <p:cNvPr id="8" name="Google Shape;274;p49">
            <a:extLst>
              <a:ext uri="{FF2B5EF4-FFF2-40B4-BE49-F238E27FC236}">
                <a16:creationId xmlns:a16="http://schemas.microsoft.com/office/drawing/2014/main" id="{F0C4D5B5-CF18-4900-AF9A-2FBEE33E60C0}"/>
              </a:ext>
            </a:extLst>
          </p:cNvPr>
          <p:cNvSpPr txBox="1">
            <a:spLocks/>
          </p:cNvSpPr>
          <p:nvPr/>
        </p:nvSpPr>
        <p:spPr>
          <a:xfrm>
            <a:off x="127527" y="1325443"/>
            <a:ext cx="2862253" cy="937196"/>
          </a:xfrm>
          <a:prstGeom prst="rect">
            <a:avLst/>
          </a:prstGeom>
          <a:noFill/>
          <a:ln>
            <a:noFill/>
          </a:ln>
        </p:spPr>
        <p:txBody>
          <a:bodyPr spcFirstLastPara="1" wrap="square" lIns="68569" tIns="34275" rIns="68569" bIns="34275" anchor="t" anchorCtr="0">
            <a:noAutofit/>
          </a:bodyPr>
          <a:lstStyle>
            <a:lvl1pPr marL="457189" marR="0" lvl="0" indent="-228594" algn="l" defTabSz="289281" rtl="0" eaLnBrk="1" latinLnBrk="0" hangingPunct="1">
              <a:lnSpc>
                <a:spcPct val="90000"/>
              </a:lnSpc>
              <a:spcBef>
                <a:spcPts val="900"/>
              </a:spcBef>
              <a:spcAft>
                <a:spcPts val="0"/>
              </a:spcAft>
              <a:buClr>
                <a:schemeClr val="lt1"/>
              </a:buClr>
              <a:buSzPts val="2400"/>
              <a:buFont typeface="Arial"/>
              <a:buNone/>
              <a:defRPr sz="2400" b="0" i="0" u="none" strike="noStrike" kern="1200" cap="none">
                <a:solidFill>
                  <a:schemeClr val="lt1"/>
                </a:solidFill>
                <a:latin typeface="Arial"/>
                <a:ea typeface="Arial"/>
                <a:cs typeface="Arial"/>
                <a:sym typeface="Arial"/>
              </a:defRPr>
            </a:lvl1pPr>
            <a:lvl2pPr marL="914378" marR="0" lvl="1" indent="-361941" algn="l" defTabSz="289281" rtl="0" eaLnBrk="1" latinLnBrk="0" hangingPunct="1">
              <a:lnSpc>
                <a:spcPct val="90000"/>
              </a:lnSpc>
              <a:spcBef>
                <a:spcPts val="2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2pPr>
            <a:lvl3pPr marL="1371566" marR="0" lvl="2" indent="-361941" algn="l" defTabSz="289281" rtl="0" eaLnBrk="1" latinLnBrk="0" hangingPunct="1">
              <a:lnSpc>
                <a:spcPct val="90000"/>
              </a:lnSpc>
              <a:spcBef>
                <a:spcPts val="2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3pPr>
            <a:lvl4pPr marL="1828754" marR="0" lvl="3" indent="-361941" algn="l" defTabSz="289281" rtl="0" eaLnBrk="1" latinLnBrk="0" hangingPunct="1">
              <a:lnSpc>
                <a:spcPct val="90000"/>
              </a:lnSpc>
              <a:spcBef>
                <a:spcPts val="2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4pPr>
            <a:lvl5pPr marL="2285943" marR="0" lvl="4" indent="-361941" algn="l" defTabSz="289281" rtl="0" eaLnBrk="1" latinLnBrk="0" hangingPunct="1">
              <a:lnSpc>
                <a:spcPct val="90000"/>
              </a:lnSpc>
              <a:spcBef>
                <a:spcPts val="2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5pPr>
            <a:lvl6pPr marL="2743132" marR="0" lvl="5" indent="-361941" algn="l" defTabSz="289281" rtl="0" eaLnBrk="1" latinLnBrk="0" hangingPunct="1">
              <a:lnSpc>
                <a:spcPct val="90000"/>
              </a:lnSpc>
              <a:spcBef>
                <a:spcPts val="2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6pPr>
            <a:lvl7pPr marL="3200320" marR="0" lvl="6" indent="-361941" algn="l" defTabSz="289281" rtl="0" eaLnBrk="1" latinLnBrk="0" hangingPunct="1">
              <a:lnSpc>
                <a:spcPct val="90000"/>
              </a:lnSpc>
              <a:spcBef>
                <a:spcPts val="1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7pPr>
            <a:lvl8pPr marL="3657509" marR="0" lvl="7" indent="-361941" algn="l" defTabSz="289281" rtl="0" eaLnBrk="1" latinLnBrk="0" hangingPunct="1">
              <a:lnSpc>
                <a:spcPct val="90000"/>
              </a:lnSpc>
              <a:spcBef>
                <a:spcPts val="1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8pPr>
            <a:lvl9pPr marL="4114697" marR="0" lvl="8" indent="-361941" algn="l" defTabSz="289281" rtl="0" eaLnBrk="1" latinLnBrk="0" hangingPunct="1">
              <a:lnSpc>
                <a:spcPct val="90000"/>
              </a:lnSpc>
              <a:spcBef>
                <a:spcPts val="1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9pPr>
          </a:lstStyle>
          <a:p>
            <a:pPr marL="257175" indent="-257175">
              <a:spcBef>
                <a:spcPts val="316"/>
              </a:spcBef>
              <a:buSzPct val="100000"/>
              <a:buFont typeface="+mj-lt"/>
              <a:buAutoNum type="arabicPeriod"/>
            </a:pPr>
            <a:endParaRPr lang="en-US" sz="1350" dirty="0"/>
          </a:p>
          <a:p>
            <a:pPr marL="257175" indent="-257175">
              <a:spcBef>
                <a:spcPts val="316"/>
              </a:spcBef>
              <a:buSzPct val="100000"/>
              <a:buFont typeface="+mj-lt"/>
              <a:buAutoNum type="arabicPeriod"/>
            </a:pPr>
            <a:r>
              <a:rPr lang="en-US" sz="1350" dirty="0"/>
              <a:t>Add in your question text. Note that you can provide written or multi-media content for students</a:t>
            </a:r>
          </a:p>
          <a:p>
            <a:pPr marL="257175" indent="-257175">
              <a:spcBef>
                <a:spcPts val="316"/>
              </a:spcBef>
              <a:buSzPct val="100000"/>
              <a:buFont typeface="+mj-lt"/>
              <a:buAutoNum type="arabicPeriod"/>
            </a:pPr>
            <a:r>
              <a:rPr lang="en-US" sz="1350" dirty="0"/>
              <a:t>Fill in the possible answers, designate the correct answer, how many points the question is worth, and if you would like the randomize the answer order for students, if applicable.</a:t>
            </a:r>
          </a:p>
          <a:p>
            <a:pPr marL="257175" indent="-257175">
              <a:spcBef>
                <a:spcPts val="316"/>
              </a:spcBef>
              <a:buSzPct val="100000"/>
              <a:buFont typeface="+mj-lt"/>
              <a:buAutoNum type="arabicPeriod"/>
            </a:pPr>
            <a:r>
              <a:rPr lang="en-US" sz="1350" dirty="0"/>
              <a:t>If you’re all done, click “Save”. To build more questions, click the down arrow beside “Save.” Save and make a new question with “Save and New,” or click “Save and Copy” to repeat the information in your current question to a new question.</a:t>
            </a:r>
          </a:p>
          <a:p>
            <a:pPr marL="0" indent="0">
              <a:spcBef>
                <a:spcPts val="316"/>
              </a:spcBef>
            </a:pPr>
            <a:endParaRPr lang="en-US" sz="1350" dirty="0"/>
          </a:p>
          <a:p>
            <a:pPr marL="0" indent="0">
              <a:spcBef>
                <a:spcPts val="316"/>
              </a:spcBef>
            </a:pPr>
            <a:endParaRPr lang="en-US" sz="1350" dirty="0"/>
          </a:p>
        </p:txBody>
      </p:sp>
      <p:sp>
        <p:nvSpPr>
          <p:cNvPr id="9" name="Oval 8">
            <a:extLst>
              <a:ext uri="{FF2B5EF4-FFF2-40B4-BE49-F238E27FC236}">
                <a16:creationId xmlns:a16="http://schemas.microsoft.com/office/drawing/2014/main" id="{C2F6B7D8-EDB9-4ED7-9CDA-AEFF9FF63CE7}"/>
              </a:ext>
            </a:extLst>
          </p:cNvPr>
          <p:cNvSpPr/>
          <p:nvPr/>
        </p:nvSpPr>
        <p:spPr>
          <a:xfrm>
            <a:off x="3541907" y="4312837"/>
            <a:ext cx="438945" cy="36292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3</a:t>
            </a:r>
          </a:p>
        </p:txBody>
      </p:sp>
      <p:sp>
        <p:nvSpPr>
          <p:cNvPr id="12" name="Rectangle 11">
            <a:extLst>
              <a:ext uri="{FF2B5EF4-FFF2-40B4-BE49-F238E27FC236}">
                <a16:creationId xmlns:a16="http://schemas.microsoft.com/office/drawing/2014/main" id="{BB8B3D7B-75FE-4258-82AB-BC5E8EDFD588}"/>
              </a:ext>
            </a:extLst>
          </p:cNvPr>
          <p:cNvSpPr/>
          <p:nvPr/>
        </p:nvSpPr>
        <p:spPr>
          <a:xfrm>
            <a:off x="3980852" y="1143808"/>
            <a:ext cx="1094582" cy="296813"/>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srgbClr val="565A5C"/>
              </a:solidFill>
              <a:latin typeface="Calibri"/>
            </a:endParaRPr>
          </a:p>
        </p:txBody>
      </p:sp>
      <p:cxnSp>
        <p:nvCxnSpPr>
          <p:cNvPr id="13" name="Straight Arrow Connector 12">
            <a:extLst>
              <a:ext uri="{FF2B5EF4-FFF2-40B4-BE49-F238E27FC236}">
                <a16:creationId xmlns:a16="http://schemas.microsoft.com/office/drawing/2014/main" id="{8869D08E-20A6-4AD9-A557-7070B3F49988}"/>
              </a:ext>
            </a:extLst>
          </p:cNvPr>
          <p:cNvCxnSpPr>
            <a:cxnSpLocks/>
          </p:cNvCxnSpPr>
          <p:nvPr/>
        </p:nvCxnSpPr>
        <p:spPr>
          <a:xfrm flipH="1">
            <a:off x="4572000" y="817430"/>
            <a:ext cx="123290" cy="253528"/>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5AFCD45-64F7-44ED-9F66-62F3617122B5}"/>
              </a:ext>
            </a:extLst>
          </p:cNvPr>
          <p:cNvSpPr txBox="1"/>
          <p:nvPr/>
        </p:nvSpPr>
        <p:spPr>
          <a:xfrm>
            <a:off x="3950030" y="461536"/>
            <a:ext cx="1464451" cy="369332"/>
          </a:xfrm>
          <a:prstGeom prst="rect">
            <a:avLst/>
          </a:prstGeom>
          <a:noFill/>
        </p:spPr>
        <p:txBody>
          <a:bodyPr wrap="square" rtlCol="0">
            <a:spAutoFit/>
          </a:bodyPr>
          <a:lstStyle/>
          <a:p>
            <a:pPr defTabSz="685800">
              <a:buClrTx/>
              <a:defRPr/>
            </a:pPr>
            <a:r>
              <a:rPr lang="en-US" sz="900" kern="1200" dirty="0">
                <a:solidFill>
                  <a:srgbClr val="565A5C"/>
                </a:solidFill>
                <a:latin typeface="Calibri"/>
                <a:ea typeface="+mn-ea"/>
                <a:cs typeface="+mn-cs"/>
              </a:rPr>
              <a:t>Need a new question type? Change it here!</a:t>
            </a:r>
          </a:p>
        </p:txBody>
      </p:sp>
      <p:sp>
        <p:nvSpPr>
          <p:cNvPr id="15" name="Rectangle 14">
            <a:extLst>
              <a:ext uri="{FF2B5EF4-FFF2-40B4-BE49-F238E27FC236}">
                <a16:creationId xmlns:a16="http://schemas.microsoft.com/office/drawing/2014/main" id="{2EA2D0AF-E470-49A0-A56B-B5972415B1C1}"/>
              </a:ext>
            </a:extLst>
          </p:cNvPr>
          <p:cNvSpPr/>
          <p:nvPr/>
        </p:nvSpPr>
        <p:spPr>
          <a:xfrm>
            <a:off x="6534363" y="1224292"/>
            <a:ext cx="670513" cy="166282"/>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srgbClr val="565A5C"/>
              </a:solidFill>
              <a:latin typeface="Calibri"/>
            </a:endParaRPr>
          </a:p>
        </p:txBody>
      </p:sp>
      <p:cxnSp>
        <p:nvCxnSpPr>
          <p:cNvPr id="16" name="Straight Arrow Connector 15">
            <a:extLst>
              <a:ext uri="{FF2B5EF4-FFF2-40B4-BE49-F238E27FC236}">
                <a16:creationId xmlns:a16="http://schemas.microsoft.com/office/drawing/2014/main" id="{FC9B860D-CFDE-4EF4-A704-B245CCABCFA4}"/>
              </a:ext>
            </a:extLst>
          </p:cNvPr>
          <p:cNvCxnSpPr>
            <a:cxnSpLocks/>
          </p:cNvCxnSpPr>
          <p:nvPr/>
        </p:nvCxnSpPr>
        <p:spPr>
          <a:xfrm flipH="1">
            <a:off x="6948437" y="780281"/>
            <a:ext cx="80122" cy="406862"/>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9E176B7-CCB3-4EE5-81C0-04864D27DD76}"/>
              </a:ext>
            </a:extLst>
          </p:cNvPr>
          <p:cNvSpPr txBox="1"/>
          <p:nvPr/>
        </p:nvSpPr>
        <p:spPr>
          <a:xfrm>
            <a:off x="6404479" y="245985"/>
            <a:ext cx="1464451" cy="507831"/>
          </a:xfrm>
          <a:prstGeom prst="rect">
            <a:avLst/>
          </a:prstGeom>
          <a:noFill/>
        </p:spPr>
        <p:txBody>
          <a:bodyPr wrap="square" rtlCol="0">
            <a:spAutoFit/>
          </a:bodyPr>
          <a:lstStyle/>
          <a:p>
            <a:pPr defTabSz="685800">
              <a:buClrTx/>
              <a:defRPr/>
            </a:pPr>
            <a:r>
              <a:rPr lang="en-US" sz="900" kern="1200" dirty="0">
                <a:solidFill>
                  <a:srgbClr val="565A5C"/>
                </a:solidFill>
                <a:latin typeface="Calibri"/>
                <a:ea typeface="+mn-ea"/>
                <a:cs typeface="+mn-cs"/>
              </a:rPr>
              <a:t>Check out other options here, such as “Add Hint” or “Add Feedback”</a:t>
            </a:r>
          </a:p>
        </p:txBody>
      </p:sp>
    </p:spTree>
    <p:extLst>
      <p:ext uri="{BB962C8B-B14F-4D97-AF65-F5344CB8AC3E}">
        <p14:creationId xmlns:p14="http://schemas.microsoft.com/office/powerpoint/2010/main" val="1036133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272"/>
        <p:cNvGrpSpPr/>
        <p:nvPr/>
      </p:nvGrpSpPr>
      <p:grpSpPr>
        <a:xfrm>
          <a:off x="0" y="0"/>
          <a:ext cx="0" cy="0"/>
          <a:chOff x="0" y="0"/>
          <a:chExt cx="0" cy="0"/>
        </a:xfrm>
      </p:grpSpPr>
      <p:pic>
        <p:nvPicPr>
          <p:cNvPr id="2" name="Picture 1">
            <a:extLst>
              <a:ext uri="{FF2B5EF4-FFF2-40B4-BE49-F238E27FC236}">
                <a16:creationId xmlns:a16="http://schemas.microsoft.com/office/drawing/2014/main" id="{C6CD2025-24CB-454B-AADB-C18E7769714A}"/>
              </a:ext>
            </a:extLst>
          </p:cNvPr>
          <p:cNvPicPr>
            <a:picLocks noChangeAspect="1"/>
          </p:cNvPicPr>
          <p:nvPr/>
        </p:nvPicPr>
        <p:blipFill rotWithShape="1">
          <a:blip r:embed="rId3"/>
          <a:srcRect b="18213"/>
          <a:stretch/>
        </p:blipFill>
        <p:spPr>
          <a:xfrm>
            <a:off x="2014087" y="626848"/>
            <a:ext cx="5115827" cy="3547739"/>
          </a:xfrm>
          <a:prstGeom prst="rect">
            <a:avLst/>
          </a:prstGeom>
          <a:ln>
            <a:noFill/>
          </a:ln>
          <a:effectLst>
            <a:outerShdw blurRad="292100" dist="139700" dir="2700000" algn="tl" rotWithShape="0">
              <a:srgbClr val="333333">
                <a:alpha val="65000"/>
              </a:srgbClr>
            </a:outerShdw>
          </a:effectLst>
        </p:spPr>
      </p:pic>
      <p:sp>
        <p:nvSpPr>
          <p:cNvPr id="273" name="Google Shape;273;p49"/>
          <p:cNvSpPr txBox="1">
            <a:spLocks noGrp="1"/>
          </p:cNvSpPr>
          <p:nvPr>
            <p:ph type="title"/>
          </p:nvPr>
        </p:nvSpPr>
        <p:spPr>
          <a:xfrm>
            <a:off x="127527" y="90902"/>
            <a:ext cx="7706651" cy="993825"/>
          </a:xfrm>
          <a:prstGeom prst="rect">
            <a:avLst/>
          </a:prstGeom>
        </p:spPr>
        <p:txBody>
          <a:bodyPr spcFirstLastPara="1" wrap="square" lIns="68569" tIns="34275" rIns="68569" bIns="34275" anchor="t" anchorCtr="0">
            <a:noAutofit/>
          </a:bodyPr>
          <a:lstStyle/>
          <a:p>
            <a:r>
              <a:rPr lang="en-CA" dirty="0"/>
              <a:t>Create a Discussion Forum (1/2)</a:t>
            </a:r>
            <a:endParaRPr dirty="0"/>
          </a:p>
        </p:txBody>
      </p:sp>
      <p:sp>
        <p:nvSpPr>
          <p:cNvPr id="12" name="Google Shape;274;p49">
            <a:extLst>
              <a:ext uri="{FF2B5EF4-FFF2-40B4-BE49-F238E27FC236}">
                <a16:creationId xmlns:a16="http://schemas.microsoft.com/office/drawing/2014/main" id="{75E2163C-C3EA-4ED4-8D20-999FE6C53496}"/>
              </a:ext>
            </a:extLst>
          </p:cNvPr>
          <p:cNvSpPr txBox="1">
            <a:spLocks noGrp="1"/>
          </p:cNvSpPr>
          <p:nvPr>
            <p:ph type="body" idx="1"/>
          </p:nvPr>
        </p:nvSpPr>
        <p:spPr>
          <a:xfrm>
            <a:off x="225017" y="4174586"/>
            <a:ext cx="8423297" cy="937196"/>
          </a:xfrm>
          <a:prstGeom prst="rect">
            <a:avLst/>
          </a:prstGeom>
        </p:spPr>
        <p:txBody>
          <a:bodyPr spcFirstLastPara="1" wrap="square" lIns="68569" tIns="34275" rIns="68569" bIns="34275" anchor="t" anchorCtr="0">
            <a:noAutofit/>
          </a:bodyPr>
          <a:lstStyle/>
          <a:p>
            <a:pPr marL="257175" indent="-257175">
              <a:spcBef>
                <a:spcPts val="316"/>
              </a:spcBef>
              <a:buSzPct val="100000"/>
              <a:buFont typeface="+mj-lt"/>
              <a:buAutoNum type="arabicPeriod"/>
            </a:pPr>
            <a:endParaRPr lang="en-US" sz="1125" dirty="0"/>
          </a:p>
          <a:p>
            <a:pPr marL="257175" indent="-257175">
              <a:spcBef>
                <a:spcPts val="316"/>
              </a:spcBef>
              <a:buSzPct val="100000"/>
              <a:buFont typeface="+mj-lt"/>
              <a:buAutoNum type="arabicPeriod"/>
            </a:pPr>
            <a:r>
              <a:rPr lang="en-US" sz="1125" dirty="0"/>
              <a:t>Click Discussions from your Navbar or Course Admin tool list</a:t>
            </a:r>
          </a:p>
          <a:p>
            <a:pPr marL="257175" indent="-257175">
              <a:spcBef>
                <a:spcPts val="316"/>
              </a:spcBef>
              <a:buSzPct val="100000"/>
              <a:buFont typeface="+mj-lt"/>
              <a:buAutoNum type="arabicPeriod"/>
            </a:pPr>
            <a:r>
              <a:rPr lang="en-US" sz="1125" dirty="0"/>
              <a:t>Click the blue “New” button and select “New Forum”</a:t>
            </a:r>
          </a:p>
          <a:p>
            <a:pPr marL="0" indent="0">
              <a:spcBef>
                <a:spcPts val="316"/>
              </a:spcBef>
            </a:pPr>
            <a:endParaRPr sz="1125" dirty="0"/>
          </a:p>
          <a:p>
            <a:pPr marL="0" indent="0">
              <a:spcBef>
                <a:spcPts val="316"/>
              </a:spcBef>
            </a:pPr>
            <a:endParaRPr sz="1125" dirty="0"/>
          </a:p>
        </p:txBody>
      </p:sp>
      <p:sp>
        <p:nvSpPr>
          <p:cNvPr id="7" name="Oval 6">
            <a:extLst>
              <a:ext uri="{FF2B5EF4-FFF2-40B4-BE49-F238E27FC236}">
                <a16:creationId xmlns:a16="http://schemas.microsoft.com/office/drawing/2014/main" id="{EB26555D-4CC7-4B40-BAD9-4FFC17C9F8ED}"/>
              </a:ext>
            </a:extLst>
          </p:cNvPr>
          <p:cNvSpPr/>
          <p:nvPr/>
        </p:nvSpPr>
        <p:spPr>
          <a:xfrm>
            <a:off x="4885556" y="1192899"/>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1</a:t>
            </a:r>
          </a:p>
        </p:txBody>
      </p:sp>
      <p:sp>
        <p:nvSpPr>
          <p:cNvPr id="11" name="Oval 10">
            <a:extLst>
              <a:ext uri="{FF2B5EF4-FFF2-40B4-BE49-F238E27FC236}">
                <a16:creationId xmlns:a16="http://schemas.microsoft.com/office/drawing/2014/main" id="{D58A8513-42F1-479E-8B42-193F163AF1EE}"/>
              </a:ext>
            </a:extLst>
          </p:cNvPr>
          <p:cNvSpPr/>
          <p:nvPr/>
        </p:nvSpPr>
        <p:spPr>
          <a:xfrm>
            <a:off x="1732379" y="2175646"/>
            <a:ext cx="438945" cy="36292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2</a:t>
            </a:r>
          </a:p>
        </p:txBody>
      </p:sp>
    </p:spTree>
    <p:extLst>
      <p:ext uri="{BB962C8B-B14F-4D97-AF65-F5344CB8AC3E}">
        <p14:creationId xmlns:p14="http://schemas.microsoft.com/office/powerpoint/2010/main" val="495823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272"/>
        <p:cNvGrpSpPr/>
        <p:nvPr/>
      </p:nvGrpSpPr>
      <p:grpSpPr>
        <a:xfrm>
          <a:off x="0" y="0"/>
          <a:ext cx="0" cy="0"/>
          <a:chOff x="0" y="0"/>
          <a:chExt cx="0" cy="0"/>
        </a:xfrm>
      </p:grpSpPr>
      <p:pic>
        <p:nvPicPr>
          <p:cNvPr id="3" name="Picture 2">
            <a:extLst>
              <a:ext uri="{FF2B5EF4-FFF2-40B4-BE49-F238E27FC236}">
                <a16:creationId xmlns:a16="http://schemas.microsoft.com/office/drawing/2014/main" id="{FB371123-1D25-4F02-AF87-5FB13B6A9C30}"/>
              </a:ext>
            </a:extLst>
          </p:cNvPr>
          <p:cNvPicPr>
            <a:picLocks noChangeAspect="1"/>
          </p:cNvPicPr>
          <p:nvPr/>
        </p:nvPicPr>
        <p:blipFill>
          <a:blip r:embed="rId3"/>
          <a:stretch>
            <a:fillRect/>
          </a:stretch>
        </p:blipFill>
        <p:spPr>
          <a:xfrm>
            <a:off x="2885179" y="667531"/>
            <a:ext cx="5331824" cy="4218284"/>
          </a:xfrm>
          <a:prstGeom prst="rect">
            <a:avLst/>
          </a:prstGeom>
          <a:ln>
            <a:noFill/>
          </a:ln>
          <a:effectLst>
            <a:outerShdw blurRad="292100" dist="139700" dir="2700000" algn="tl" rotWithShape="0">
              <a:srgbClr val="333333">
                <a:alpha val="65000"/>
              </a:srgbClr>
            </a:outerShdw>
          </a:effectLst>
        </p:spPr>
      </p:pic>
      <p:sp>
        <p:nvSpPr>
          <p:cNvPr id="273" name="Google Shape;273;p49"/>
          <p:cNvSpPr txBox="1">
            <a:spLocks noGrp="1"/>
          </p:cNvSpPr>
          <p:nvPr>
            <p:ph type="title"/>
          </p:nvPr>
        </p:nvSpPr>
        <p:spPr>
          <a:xfrm>
            <a:off x="127527" y="90902"/>
            <a:ext cx="7706651" cy="993825"/>
          </a:xfrm>
          <a:prstGeom prst="rect">
            <a:avLst/>
          </a:prstGeom>
        </p:spPr>
        <p:txBody>
          <a:bodyPr spcFirstLastPara="1" wrap="square" lIns="68569" tIns="34275" rIns="68569" bIns="34275" anchor="t" anchorCtr="0">
            <a:noAutofit/>
          </a:bodyPr>
          <a:lstStyle/>
          <a:p>
            <a:r>
              <a:rPr lang="en-CA" dirty="0"/>
              <a:t>Create a Discussion Forum (2/2)</a:t>
            </a:r>
            <a:endParaRPr dirty="0"/>
          </a:p>
        </p:txBody>
      </p:sp>
      <p:sp>
        <p:nvSpPr>
          <p:cNvPr id="12" name="Google Shape;274;p49">
            <a:extLst>
              <a:ext uri="{FF2B5EF4-FFF2-40B4-BE49-F238E27FC236}">
                <a16:creationId xmlns:a16="http://schemas.microsoft.com/office/drawing/2014/main" id="{75E2163C-C3EA-4ED4-8D20-999FE6C53496}"/>
              </a:ext>
            </a:extLst>
          </p:cNvPr>
          <p:cNvSpPr txBox="1">
            <a:spLocks noGrp="1"/>
          </p:cNvSpPr>
          <p:nvPr>
            <p:ph type="body" idx="1"/>
          </p:nvPr>
        </p:nvSpPr>
        <p:spPr>
          <a:xfrm>
            <a:off x="127528" y="1143214"/>
            <a:ext cx="2080994" cy="937196"/>
          </a:xfrm>
          <a:prstGeom prst="rect">
            <a:avLst/>
          </a:prstGeom>
        </p:spPr>
        <p:txBody>
          <a:bodyPr spcFirstLastPara="1" wrap="square" lIns="68569" tIns="34275" rIns="68569" bIns="34275" anchor="t" anchorCtr="0">
            <a:noAutofit/>
          </a:bodyPr>
          <a:lstStyle/>
          <a:p>
            <a:pPr marL="257175" indent="-257175">
              <a:spcBef>
                <a:spcPts val="316"/>
              </a:spcBef>
              <a:buSzPct val="100000"/>
              <a:buFont typeface="+mj-lt"/>
              <a:buAutoNum type="arabicPeriod"/>
            </a:pPr>
            <a:endParaRPr lang="en-US" sz="1350" dirty="0"/>
          </a:p>
          <a:p>
            <a:pPr marL="257175" indent="-257175">
              <a:spcBef>
                <a:spcPts val="316"/>
              </a:spcBef>
              <a:buSzPct val="100000"/>
              <a:buFont typeface="+mj-lt"/>
              <a:buAutoNum type="arabicPeriod"/>
            </a:pPr>
            <a:r>
              <a:rPr lang="en-US" sz="1350" dirty="0"/>
              <a:t>Give your Forum a title</a:t>
            </a:r>
          </a:p>
          <a:p>
            <a:pPr marL="257175" indent="-257175">
              <a:spcBef>
                <a:spcPts val="316"/>
              </a:spcBef>
              <a:buSzPct val="100000"/>
              <a:buFont typeface="+mj-lt"/>
              <a:buAutoNum type="arabicPeriod"/>
            </a:pPr>
            <a:r>
              <a:rPr lang="en-US" sz="1350" dirty="0"/>
              <a:t>Provide a description for your forum and configure options for the Forum overall (Tip: These options are also available at the topic level, which will provide more choice and variety for each individual post rather than at the Forum level)</a:t>
            </a:r>
          </a:p>
          <a:p>
            <a:pPr marL="257175" indent="-257175">
              <a:spcBef>
                <a:spcPts val="316"/>
              </a:spcBef>
              <a:buSzPct val="100000"/>
              <a:buFont typeface="+mj-lt"/>
              <a:buAutoNum type="arabicPeriod"/>
            </a:pPr>
            <a:r>
              <a:rPr lang="en-US" sz="1350" dirty="0"/>
              <a:t>Save and close OR save and add a Discussion Topic!</a:t>
            </a:r>
          </a:p>
          <a:p>
            <a:pPr marL="0" indent="0">
              <a:spcBef>
                <a:spcPts val="316"/>
              </a:spcBef>
            </a:pPr>
            <a:endParaRPr sz="1350" dirty="0"/>
          </a:p>
          <a:p>
            <a:pPr marL="0" indent="0">
              <a:spcBef>
                <a:spcPts val="316"/>
              </a:spcBef>
            </a:pPr>
            <a:endParaRPr sz="1350" dirty="0"/>
          </a:p>
        </p:txBody>
      </p:sp>
      <p:sp>
        <p:nvSpPr>
          <p:cNvPr id="7" name="Oval 6">
            <a:extLst>
              <a:ext uri="{FF2B5EF4-FFF2-40B4-BE49-F238E27FC236}">
                <a16:creationId xmlns:a16="http://schemas.microsoft.com/office/drawing/2014/main" id="{EB26555D-4CC7-4B40-BAD9-4FFC17C9F8ED}"/>
              </a:ext>
            </a:extLst>
          </p:cNvPr>
          <p:cNvSpPr/>
          <p:nvPr/>
        </p:nvSpPr>
        <p:spPr>
          <a:xfrm>
            <a:off x="2591347" y="1584778"/>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1</a:t>
            </a:r>
          </a:p>
        </p:txBody>
      </p:sp>
      <p:sp>
        <p:nvSpPr>
          <p:cNvPr id="11" name="Oval 10">
            <a:extLst>
              <a:ext uri="{FF2B5EF4-FFF2-40B4-BE49-F238E27FC236}">
                <a16:creationId xmlns:a16="http://schemas.microsoft.com/office/drawing/2014/main" id="{D58A8513-42F1-479E-8B42-193F163AF1EE}"/>
              </a:ext>
            </a:extLst>
          </p:cNvPr>
          <p:cNvSpPr/>
          <p:nvPr/>
        </p:nvSpPr>
        <p:spPr>
          <a:xfrm>
            <a:off x="2585537" y="3130513"/>
            <a:ext cx="438945" cy="36292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2</a:t>
            </a:r>
          </a:p>
        </p:txBody>
      </p:sp>
      <p:sp>
        <p:nvSpPr>
          <p:cNvPr id="9" name="Oval 8">
            <a:extLst>
              <a:ext uri="{FF2B5EF4-FFF2-40B4-BE49-F238E27FC236}">
                <a16:creationId xmlns:a16="http://schemas.microsoft.com/office/drawing/2014/main" id="{790345B9-8D4C-4220-B424-E34E6DB42FA5}"/>
              </a:ext>
            </a:extLst>
          </p:cNvPr>
          <p:cNvSpPr/>
          <p:nvPr/>
        </p:nvSpPr>
        <p:spPr>
          <a:xfrm>
            <a:off x="2585537" y="4522888"/>
            <a:ext cx="438945" cy="36292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3</a:t>
            </a:r>
          </a:p>
        </p:txBody>
      </p:sp>
      <p:sp>
        <p:nvSpPr>
          <p:cNvPr id="10" name="Rectangle 9">
            <a:extLst>
              <a:ext uri="{FF2B5EF4-FFF2-40B4-BE49-F238E27FC236}">
                <a16:creationId xmlns:a16="http://schemas.microsoft.com/office/drawing/2014/main" id="{36BAEC64-E2D4-483B-A5A8-282E1D5B5AF6}"/>
              </a:ext>
            </a:extLst>
          </p:cNvPr>
          <p:cNvSpPr/>
          <p:nvPr/>
        </p:nvSpPr>
        <p:spPr>
          <a:xfrm>
            <a:off x="3662474" y="1162817"/>
            <a:ext cx="590550" cy="160544"/>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srgbClr val="565A5C"/>
              </a:solidFill>
              <a:latin typeface="Calibri"/>
            </a:endParaRPr>
          </a:p>
        </p:txBody>
      </p:sp>
      <p:cxnSp>
        <p:nvCxnSpPr>
          <p:cNvPr id="13" name="Straight Arrow Connector 12">
            <a:extLst>
              <a:ext uri="{FF2B5EF4-FFF2-40B4-BE49-F238E27FC236}">
                <a16:creationId xmlns:a16="http://schemas.microsoft.com/office/drawing/2014/main" id="{9D3003BB-B8ED-48AF-B197-C1ABAF11B3E0}"/>
              </a:ext>
            </a:extLst>
          </p:cNvPr>
          <p:cNvCxnSpPr>
            <a:cxnSpLocks/>
          </p:cNvCxnSpPr>
          <p:nvPr/>
        </p:nvCxnSpPr>
        <p:spPr>
          <a:xfrm flipH="1">
            <a:off x="4287094" y="999191"/>
            <a:ext cx="317574" cy="144023"/>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2454D31-07A3-4AA9-BCA6-EFED52F08C71}"/>
              </a:ext>
            </a:extLst>
          </p:cNvPr>
          <p:cNvSpPr txBox="1"/>
          <p:nvPr/>
        </p:nvSpPr>
        <p:spPr>
          <a:xfrm>
            <a:off x="4604668" y="813195"/>
            <a:ext cx="2406008" cy="507831"/>
          </a:xfrm>
          <a:prstGeom prst="rect">
            <a:avLst/>
          </a:prstGeom>
          <a:noFill/>
        </p:spPr>
        <p:txBody>
          <a:bodyPr wrap="square" rtlCol="0">
            <a:spAutoFit/>
          </a:bodyPr>
          <a:lstStyle/>
          <a:p>
            <a:pPr defTabSz="685800">
              <a:buClrTx/>
              <a:defRPr/>
            </a:pPr>
            <a:r>
              <a:rPr lang="en-US" sz="900" kern="1200" dirty="0">
                <a:solidFill>
                  <a:srgbClr val="565A5C"/>
                </a:solidFill>
                <a:latin typeface="Calibri"/>
                <a:ea typeface="+mn-ea"/>
                <a:cs typeface="+mn-cs"/>
              </a:rPr>
              <a:t>Use restrictions to add Release Conditions or make this Forum available to certain groups or sections in your course</a:t>
            </a:r>
          </a:p>
        </p:txBody>
      </p:sp>
    </p:spTree>
    <p:extLst>
      <p:ext uri="{BB962C8B-B14F-4D97-AF65-F5344CB8AC3E}">
        <p14:creationId xmlns:p14="http://schemas.microsoft.com/office/powerpoint/2010/main" val="1993405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272"/>
        <p:cNvGrpSpPr/>
        <p:nvPr/>
      </p:nvGrpSpPr>
      <p:grpSpPr>
        <a:xfrm>
          <a:off x="0" y="0"/>
          <a:ext cx="0" cy="0"/>
          <a:chOff x="0" y="0"/>
          <a:chExt cx="0" cy="0"/>
        </a:xfrm>
      </p:grpSpPr>
      <p:pic>
        <p:nvPicPr>
          <p:cNvPr id="2" name="Picture 1">
            <a:extLst>
              <a:ext uri="{FF2B5EF4-FFF2-40B4-BE49-F238E27FC236}">
                <a16:creationId xmlns:a16="http://schemas.microsoft.com/office/drawing/2014/main" id="{C6CD2025-24CB-454B-AADB-C18E7769714A}"/>
              </a:ext>
            </a:extLst>
          </p:cNvPr>
          <p:cNvPicPr>
            <a:picLocks noChangeAspect="1"/>
          </p:cNvPicPr>
          <p:nvPr/>
        </p:nvPicPr>
        <p:blipFill rotWithShape="1">
          <a:blip r:embed="rId3"/>
          <a:srcRect b="18213"/>
          <a:stretch/>
        </p:blipFill>
        <p:spPr>
          <a:xfrm>
            <a:off x="2014087" y="626848"/>
            <a:ext cx="5115827" cy="3547739"/>
          </a:xfrm>
          <a:prstGeom prst="rect">
            <a:avLst/>
          </a:prstGeom>
          <a:ln>
            <a:noFill/>
          </a:ln>
          <a:effectLst>
            <a:outerShdw blurRad="292100" dist="139700" dir="2700000" algn="tl" rotWithShape="0">
              <a:srgbClr val="333333">
                <a:alpha val="65000"/>
              </a:srgbClr>
            </a:outerShdw>
          </a:effectLst>
        </p:spPr>
      </p:pic>
      <p:sp>
        <p:nvSpPr>
          <p:cNvPr id="273" name="Google Shape;273;p49"/>
          <p:cNvSpPr txBox="1">
            <a:spLocks noGrp="1"/>
          </p:cNvSpPr>
          <p:nvPr>
            <p:ph type="title"/>
          </p:nvPr>
        </p:nvSpPr>
        <p:spPr>
          <a:xfrm>
            <a:off x="127527" y="90902"/>
            <a:ext cx="7706651" cy="993825"/>
          </a:xfrm>
          <a:prstGeom prst="rect">
            <a:avLst/>
          </a:prstGeom>
        </p:spPr>
        <p:txBody>
          <a:bodyPr spcFirstLastPara="1" wrap="square" lIns="68569" tIns="34275" rIns="68569" bIns="34275" anchor="t" anchorCtr="0">
            <a:noAutofit/>
          </a:bodyPr>
          <a:lstStyle/>
          <a:p>
            <a:r>
              <a:rPr lang="en-CA" dirty="0"/>
              <a:t>Create a Discussion Topic (1/2)</a:t>
            </a:r>
            <a:endParaRPr dirty="0"/>
          </a:p>
        </p:txBody>
      </p:sp>
      <p:sp>
        <p:nvSpPr>
          <p:cNvPr id="12" name="Google Shape;274;p49">
            <a:extLst>
              <a:ext uri="{FF2B5EF4-FFF2-40B4-BE49-F238E27FC236}">
                <a16:creationId xmlns:a16="http://schemas.microsoft.com/office/drawing/2014/main" id="{75E2163C-C3EA-4ED4-8D20-999FE6C53496}"/>
              </a:ext>
            </a:extLst>
          </p:cNvPr>
          <p:cNvSpPr txBox="1">
            <a:spLocks noGrp="1"/>
          </p:cNvSpPr>
          <p:nvPr>
            <p:ph type="body" idx="1"/>
          </p:nvPr>
        </p:nvSpPr>
        <p:spPr>
          <a:xfrm>
            <a:off x="225017" y="4174586"/>
            <a:ext cx="8423297" cy="937196"/>
          </a:xfrm>
          <a:prstGeom prst="rect">
            <a:avLst/>
          </a:prstGeom>
        </p:spPr>
        <p:txBody>
          <a:bodyPr spcFirstLastPara="1" wrap="square" lIns="68569" tIns="34275" rIns="68569" bIns="34275" anchor="t" anchorCtr="0">
            <a:noAutofit/>
          </a:bodyPr>
          <a:lstStyle/>
          <a:p>
            <a:pPr marL="257175" indent="-257175">
              <a:spcBef>
                <a:spcPts val="316"/>
              </a:spcBef>
              <a:buSzPct val="100000"/>
              <a:buFont typeface="+mj-lt"/>
              <a:buAutoNum type="arabicPeriod"/>
            </a:pPr>
            <a:endParaRPr lang="en-US" sz="1125" dirty="0"/>
          </a:p>
          <a:p>
            <a:pPr marL="257175" indent="-257175">
              <a:spcBef>
                <a:spcPts val="316"/>
              </a:spcBef>
              <a:buSzPct val="100000"/>
              <a:buFont typeface="+mj-lt"/>
              <a:buAutoNum type="arabicPeriod"/>
            </a:pPr>
            <a:r>
              <a:rPr lang="en-US" sz="1125" dirty="0"/>
              <a:t>Click Discussions from your Navbar or Course Admin tool list</a:t>
            </a:r>
          </a:p>
          <a:p>
            <a:pPr marL="257175" indent="-257175">
              <a:spcBef>
                <a:spcPts val="316"/>
              </a:spcBef>
              <a:buSzPct val="100000"/>
              <a:buFont typeface="+mj-lt"/>
              <a:buAutoNum type="arabicPeriod"/>
            </a:pPr>
            <a:r>
              <a:rPr lang="en-US" sz="1125" dirty="0"/>
              <a:t>Click the blue “New” button and select “New Topic”</a:t>
            </a:r>
          </a:p>
          <a:p>
            <a:pPr marL="0" indent="0">
              <a:spcBef>
                <a:spcPts val="316"/>
              </a:spcBef>
            </a:pPr>
            <a:endParaRPr sz="1125" dirty="0"/>
          </a:p>
          <a:p>
            <a:pPr marL="0" indent="0">
              <a:spcBef>
                <a:spcPts val="316"/>
              </a:spcBef>
            </a:pPr>
            <a:endParaRPr sz="1125" dirty="0"/>
          </a:p>
        </p:txBody>
      </p:sp>
      <p:sp>
        <p:nvSpPr>
          <p:cNvPr id="7" name="Oval 6">
            <a:extLst>
              <a:ext uri="{FF2B5EF4-FFF2-40B4-BE49-F238E27FC236}">
                <a16:creationId xmlns:a16="http://schemas.microsoft.com/office/drawing/2014/main" id="{EB26555D-4CC7-4B40-BAD9-4FFC17C9F8ED}"/>
              </a:ext>
            </a:extLst>
          </p:cNvPr>
          <p:cNvSpPr/>
          <p:nvPr/>
        </p:nvSpPr>
        <p:spPr>
          <a:xfrm>
            <a:off x="4885556" y="1192899"/>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1</a:t>
            </a:r>
          </a:p>
        </p:txBody>
      </p:sp>
      <p:sp>
        <p:nvSpPr>
          <p:cNvPr id="11" name="Oval 10">
            <a:extLst>
              <a:ext uri="{FF2B5EF4-FFF2-40B4-BE49-F238E27FC236}">
                <a16:creationId xmlns:a16="http://schemas.microsoft.com/office/drawing/2014/main" id="{D58A8513-42F1-479E-8B42-193F163AF1EE}"/>
              </a:ext>
            </a:extLst>
          </p:cNvPr>
          <p:cNvSpPr/>
          <p:nvPr/>
        </p:nvSpPr>
        <p:spPr>
          <a:xfrm>
            <a:off x="1732379" y="2175646"/>
            <a:ext cx="438945" cy="36292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2</a:t>
            </a:r>
          </a:p>
        </p:txBody>
      </p:sp>
    </p:spTree>
    <p:extLst>
      <p:ext uri="{BB962C8B-B14F-4D97-AF65-F5344CB8AC3E}">
        <p14:creationId xmlns:p14="http://schemas.microsoft.com/office/powerpoint/2010/main" val="342620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272"/>
        <p:cNvGrpSpPr/>
        <p:nvPr/>
      </p:nvGrpSpPr>
      <p:grpSpPr>
        <a:xfrm>
          <a:off x="0" y="0"/>
          <a:ext cx="0" cy="0"/>
          <a:chOff x="0" y="0"/>
          <a:chExt cx="0" cy="0"/>
        </a:xfrm>
      </p:grpSpPr>
      <p:pic>
        <p:nvPicPr>
          <p:cNvPr id="2" name="Picture 1">
            <a:extLst>
              <a:ext uri="{FF2B5EF4-FFF2-40B4-BE49-F238E27FC236}">
                <a16:creationId xmlns:a16="http://schemas.microsoft.com/office/drawing/2014/main" id="{7FBB075C-30CC-49FC-966B-1D629A196335}"/>
              </a:ext>
            </a:extLst>
          </p:cNvPr>
          <p:cNvPicPr>
            <a:picLocks noChangeAspect="1"/>
          </p:cNvPicPr>
          <p:nvPr/>
        </p:nvPicPr>
        <p:blipFill>
          <a:blip r:embed="rId3"/>
          <a:stretch>
            <a:fillRect/>
          </a:stretch>
        </p:blipFill>
        <p:spPr>
          <a:xfrm>
            <a:off x="3203901" y="515371"/>
            <a:ext cx="4961835" cy="4628129"/>
          </a:xfrm>
          <a:prstGeom prst="rect">
            <a:avLst/>
          </a:prstGeom>
          <a:ln>
            <a:noFill/>
          </a:ln>
          <a:effectLst>
            <a:outerShdw blurRad="292100" dist="139700" dir="2700000" algn="tl" rotWithShape="0">
              <a:srgbClr val="333333">
                <a:alpha val="65000"/>
              </a:srgbClr>
            </a:outerShdw>
          </a:effectLst>
        </p:spPr>
      </p:pic>
      <p:sp>
        <p:nvSpPr>
          <p:cNvPr id="273" name="Google Shape;273;p49"/>
          <p:cNvSpPr txBox="1">
            <a:spLocks noGrp="1"/>
          </p:cNvSpPr>
          <p:nvPr>
            <p:ph type="title"/>
          </p:nvPr>
        </p:nvSpPr>
        <p:spPr>
          <a:xfrm>
            <a:off x="127527" y="90902"/>
            <a:ext cx="7706651" cy="993825"/>
          </a:xfrm>
          <a:prstGeom prst="rect">
            <a:avLst/>
          </a:prstGeom>
        </p:spPr>
        <p:txBody>
          <a:bodyPr spcFirstLastPara="1" wrap="square" lIns="68569" tIns="34275" rIns="68569" bIns="34275" anchor="t" anchorCtr="0">
            <a:noAutofit/>
          </a:bodyPr>
          <a:lstStyle/>
          <a:p>
            <a:r>
              <a:rPr lang="en-CA" dirty="0"/>
              <a:t>Create a Discussion Topic (2/2)</a:t>
            </a:r>
            <a:endParaRPr dirty="0"/>
          </a:p>
        </p:txBody>
      </p:sp>
      <p:sp>
        <p:nvSpPr>
          <p:cNvPr id="12" name="Google Shape;274;p49">
            <a:extLst>
              <a:ext uri="{FF2B5EF4-FFF2-40B4-BE49-F238E27FC236}">
                <a16:creationId xmlns:a16="http://schemas.microsoft.com/office/drawing/2014/main" id="{75E2163C-C3EA-4ED4-8D20-999FE6C53496}"/>
              </a:ext>
            </a:extLst>
          </p:cNvPr>
          <p:cNvSpPr txBox="1">
            <a:spLocks noGrp="1"/>
          </p:cNvSpPr>
          <p:nvPr>
            <p:ph type="body" idx="1"/>
          </p:nvPr>
        </p:nvSpPr>
        <p:spPr>
          <a:xfrm>
            <a:off x="127528" y="1143214"/>
            <a:ext cx="2080994" cy="937196"/>
          </a:xfrm>
          <a:prstGeom prst="rect">
            <a:avLst/>
          </a:prstGeom>
        </p:spPr>
        <p:txBody>
          <a:bodyPr spcFirstLastPara="1" wrap="square" lIns="68569" tIns="34275" rIns="68569" bIns="34275" anchor="t" anchorCtr="0">
            <a:noAutofit/>
          </a:bodyPr>
          <a:lstStyle/>
          <a:p>
            <a:pPr marL="257175" indent="-257175">
              <a:spcBef>
                <a:spcPts val="316"/>
              </a:spcBef>
              <a:buSzPct val="100000"/>
              <a:buFont typeface="+mj-lt"/>
              <a:buAutoNum type="arabicPeriod"/>
            </a:pPr>
            <a:r>
              <a:rPr lang="en-US" sz="1350" dirty="0"/>
              <a:t>Decide which Forum your Topic will live under</a:t>
            </a:r>
          </a:p>
          <a:p>
            <a:pPr marL="257175" indent="-257175">
              <a:spcBef>
                <a:spcPts val="316"/>
              </a:spcBef>
              <a:buSzPct val="100000"/>
              <a:buFont typeface="+mj-lt"/>
              <a:buAutoNum type="arabicPeriod"/>
            </a:pPr>
            <a:r>
              <a:rPr lang="en-US" sz="1350" dirty="0"/>
              <a:t>Decide if the Topic will be an Open topic or a Group/section topic</a:t>
            </a:r>
          </a:p>
          <a:p>
            <a:pPr marL="257175" indent="-257175">
              <a:spcBef>
                <a:spcPts val="316"/>
              </a:spcBef>
              <a:buSzPct val="100000"/>
              <a:buFont typeface="+mj-lt"/>
              <a:buAutoNum type="arabicPeriod"/>
            </a:pPr>
            <a:r>
              <a:rPr lang="en-US" sz="1350" dirty="0"/>
              <a:t>Give your topic a title, content (i.e., instructions, a video, an image </a:t>
            </a:r>
            <a:r>
              <a:rPr lang="en-US" sz="1350" dirty="0" err="1"/>
              <a:t>etc</a:t>
            </a:r>
            <a:r>
              <a:rPr lang="en-US" sz="1350" dirty="0"/>
              <a:t>) and configure your options (if applicable) for this Topic</a:t>
            </a:r>
          </a:p>
          <a:p>
            <a:pPr marL="257175" indent="-257175">
              <a:spcBef>
                <a:spcPts val="316"/>
              </a:spcBef>
              <a:buSzPct val="100000"/>
              <a:buFont typeface="+mj-lt"/>
              <a:buAutoNum type="arabicPeriod"/>
            </a:pPr>
            <a:r>
              <a:rPr lang="en-US" sz="1350" dirty="0"/>
              <a:t>Save and close or save and create a new Topic!</a:t>
            </a:r>
          </a:p>
          <a:p>
            <a:pPr marL="0" indent="0">
              <a:spcBef>
                <a:spcPts val="316"/>
              </a:spcBef>
            </a:pPr>
            <a:endParaRPr sz="1350" dirty="0"/>
          </a:p>
          <a:p>
            <a:pPr marL="0" indent="0">
              <a:spcBef>
                <a:spcPts val="316"/>
              </a:spcBef>
            </a:pPr>
            <a:endParaRPr sz="1350" dirty="0"/>
          </a:p>
        </p:txBody>
      </p:sp>
      <p:sp>
        <p:nvSpPr>
          <p:cNvPr id="7" name="Oval 6">
            <a:extLst>
              <a:ext uri="{FF2B5EF4-FFF2-40B4-BE49-F238E27FC236}">
                <a16:creationId xmlns:a16="http://schemas.microsoft.com/office/drawing/2014/main" id="{EB26555D-4CC7-4B40-BAD9-4FFC17C9F8ED}"/>
              </a:ext>
            </a:extLst>
          </p:cNvPr>
          <p:cNvSpPr/>
          <p:nvPr/>
        </p:nvSpPr>
        <p:spPr>
          <a:xfrm>
            <a:off x="2886538" y="967467"/>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1</a:t>
            </a:r>
          </a:p>
        </p:txBody>
      </p:sp>
      <p:sp>
        <p:nvSpPr>
          <p:cNvPr id="11" name="Oval 10">
            <a:extLst>
              <a:ext uri="{FF2B5EF4-FFF2-40B4-BE49-F238E27FC236}">
                <a16:creationId xmlns:a16="http://schemas.microsoft.com/office/drawing/2014/main" id="{D58A8513-42F1-479E-8B42-193F163AF1EE}"/>
              </a:ext>
            </a:extLst>
          </p:cNvPr>
          <p:cNvSpPr/>
          <p:nvPr/>
        </p:nvSpPr>
        <p:spPr>
          <a:xfrm>
            <a:off x="2857823" y="1598365"/>
            <a:ext cx="438945" cy="36292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2</a:t>
            </a:r>
          </a:p>
        </p:txBody>
      </p:sp>
      <p:sp>
        <p:nvSpPr>
          <p:cNvPr id="9" name="Oval 8">
            <a:extLst>
              <a:ext uri="{FF2B5EF4-FFF2-40B4-BE49-F238E27FC236}">
                <a16:creationId xmlns:a16="http://schemas.microsoft.com/office/drawing/2014/main" id="{790345B9-8D4C-4220-B424-E34E6DB42FA5}"/>
              </a:ext>
            </a:extLst>
          </p:cNvPr>
          <p:cNvSpPr/>
          <p:nvPr/>
        </p:nvSpPr>
        <p:spPr>
          <a:xfrm>
            <a:off x="2886538" y="2819283"/>
            <a:ext cx="438945" cy="36292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3</a:t>
            </a:r>
          </a:p>
        </p:txBody>
      </p:sp>
      <p:sp>
        <p:nvSpPr>
          <p:cNvPr id="10" name="Rectangle 9">
            <a:extLst>
              <a:ext uri="{FF2B5EF4-FFF2-40B4-BE49-F238E27FC236}">
                <a16:creationId xmlns:a16="http://schemas.microsoft.com/office/drawing/2014/main" id="{36BAEC64-E2D4-483B-A5A8-282E1D5B5AF6}"/>
              </a:ext>
            </a:extLst>
          </p:cNvPr>
          <p:cNvSpPr/>
          <p:nvPr/>
        </p:nvSpPr>
        <p:spPr>
          <a:xfrm>
            <a:off x="3981450" y="626412"/>
            <a:ext cx="590550" cy="160544"/>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srgbClr val="565A5C"/>
              </a:solidFill>
              <a:latin typeface="Calibri"/>
            </a:endParaRPr>
          </a:p>
        </p:txBody>
      </p:sp>
      <p:cxnSp>
        <p:nvCxnSpPr>
          <p:cNvPr id="13" name="Straight Arrow Connector 12">
            <a:extLst>
              <a:ext uri="{FF2B5EF4-FFF2-40B4-BE49-F238E27FC236}">
                <a16:creationId xmlns:a16="http://schemas.microsoft.com/office/drawing/2014/main" id="{9D3003BB-B8ED-48AF-B197-C1ABAF11B3E0}"/>
              </a:ext>
            </a:extLst>
          </p:cNvPr>
          <p:cNvCxnSpPr>
            <a:cxnSpLocks/>
          </p:cNvCxnSpPr>
          <p:nvPr/>
        </p:nvCxnSpPr>
        <p:spPr>
          <a:xfrm flipH="1" flipV="1">
            <a:off x="4446985" y="863829"/>
            <a:ext cx="157683" cy="135362"/>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2454D31-07A3-4AA9-BCA6-EFED52F08C71}"/>
              </a:ext>
            </a:extLst>
          </p:cNvPr>
          <p:cNvSpPr txBox="1"/>
          <p:nvPr/>
        </p:nvSpPr>
        <p:spPr>
          <a:xfrm>
            <a:off x="4604668" y="813195"/>
            <a:ext cx="2406008" cy="507831"/>
          </a:xfrm>
          <a:prstGeom prst="rect">
            <a:avLst/>
          </a:prstGeom>
          <a:noFill/>
        </p:spPr>
        <p:txBody>
          <a:bodyPr wrap="square" rtlCol="0">
            <a:spAutoFit/>
          </a:bodyPr>
          <a:lstStyle/>
          <a:p>
            <a:pPr defTabSz="685800">
              <a:buClrTx/>
              <a:defRPr/>
            </a:pPr>
            <a:r>
              <a:rPr lang="en-US" sz="900" kern="1200" dirty="0">
                <a:solidFill>
                  <a:srgbClr val="565A5C"/>
                </a:solidFill>
                <a:latin typeface="Calibri"/>
                <a:ea typeface="+mn-ea"/>
                <a:cs typeface="+mn-cs"/>
              </a:rPr>
              <a:t>Use restrictions to add Release Conditions or make this Forum available to certain groups or sections in your course</a:t>
            </a:r>
          </a:p>
        </p:txBody>
      </p:sp>
      <p:sp>
        <p:nvSpPr>
          <p:cNvPr id="15" name="Oval 14">
            <a:extLst>
              <a:ext uri="{FF2B5EF4-FFF2-40B4-BE49-F238E27FC236}">
                <a16:creationId xmlns:a16="http://schemas.microsoft.com/office/drawing/2014/main" id="{C5833CD7-25F8-4592-88C5-33C6176B93D0}"/>
              </a:ext>
            </a:extLst>
          </p:cNvPr>
          <p:cNvSpPr/>
          <p:nvPr/>
        </p:nvSpPr>
        <p:spPr>
          <a:xfrm>
            <a:off x="2877085" y="4780573"/>
            <a:ext cx="438945" cy="36292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4</a:t>
            </a:r>
          </a:p>
        </p:txBody>
      </p:sp>
    </p:spTree>
    <p:extLst>
      <p:ext uri="{BB962C8B-B14F-4D97-AF65-F5344CB8AC3E}">
        <p14:creationId xmlns:p14="http://schemas.microsoft.com/office/powerpoint/2010/main" val="2887132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F7E62-5CC1-477D-B5E5-0C953B74CDDF}"/>
              </a:ext>
            </a:extLst>
          </p:cNvPr>
          <p:cNvSpPr>
            <a:spLocks noGrp="1"/>
          </p:cNvSpPr>
          <p:nvPr>
            <p:ph type="title"/>
          </p:nvPr>
        </p:nvSpPr>
        <p:spPr>
          <a:xfrm>
            <a:off x="184716" y="1068748"/>
            <a:ext cx="5385968" cy="509583"/>
          </a:xfrm>
        </p:spPr>
        <p:txBody>
          <a:bodyPr/>
          <a:lstStyle/>
          <a:p>
            <a:r>
              <a:rPr lang="en-US" sz="1950" dirty="0"/>
              <a:t>Example Discussion Activities:</a:t>
            </a:r>
          </a:p>
        </p:txBody>
      </p:sp>
      <p:sp>
        <p:nvSpPr>
          <p:cNvPr id="4" name="Google Shape;676;p100">
            <a:extLst>
              <a:ext uri="{FF2B5EF4-FFF2-40B4-BE49-F238E27FC236}">
                <a16:creationId xmlns:a16="http://schemas.microsoft.com/office/drawing/2014/main" id="{0E65C175-318B-476A-A385-365A90B92040}"/>
              </a:ext>
            </a:extLst>
          </p:cNvPr>
          <p:cNvSpPr txBox="1">
            <a:spLocks noGrp="1"/>
          </p:cNvSpPr>
          <p:nvPr>
            <p:ph type="body" idx="1"/>
          </p:nvPr>
        </p:nvSpPr>
        <p:spPr>
          <a:xfrm>
            <a:off x="184715" y="1323540"/>
            <a:ext cx="4952363" cy="2874309"/>
          </a:xfrm>
          <a:prstGeom prst="rect">
            <a:avLst/>
          </a:prstGeom>
          <a:noFill/>
          <a:ln>
            <a:noFill/>
          </a:ln>
        </p:spPr>
        <p:txBody>
          <a:bodyPr spcFirstLastPara="1" wrap="square" lIns="68569" tIns="34275" rIns="68569" bIns="34275" anchor="t" anchorCtr="0">
            <a:noAutofit/>
          </a:bodyPr>
          <a:lstStyle/>
          <a:p>
            <a:pPr marL="214313" indent="-214313">
              <a:buSzPts val="1800"/>
              <a:buFont typeface="Arial" panose="020B0604020202020204" pitchFamily="34" charset="0"/>
              <a:buChar char="•"/>
            </a:pPr>
            <a:r>
              <a:rPr lang="en-US" sz="1350" dirty="0"/>
              <a:t>Blogs/Vlogs</a:t>
            </a:r>
          </a:p>
          <a:p>
            <a:pPr marL="214313" indent="-214313">
              <a:buSzPts val="1800"/>
              <a:buFont typeface="Arial" panose="020B0604020202020204" pitchFamily="34" charset="0"/>
              <a:buChar char="•"/>
            </a:pPr>
            <a:r>
              <a:rPr lang="en-US" sz="1350" dirty="0"/>
              <a:t>Book club</a:t>
            </a:r>
          </a:p>
          <a:p>
            <a:pPr marL="214313" indent="-214313">
              <a:buSzPts val="1800"/>
              <a:buFont typeface="Arial" panose="020B0604020202020204" pitchFamily="34" charset="0"/>
              <a:buChar char="•"/>
            </a:pPr>
            <a:r>
              <a:rPr lang="en-US" sz="1350" dirty="0"/>
              <a:t>Cookbook</a:t>
            </a:r>
          </a:p>
          <a:p>
            <a:pPr marL="214313" indent="-214313">
              <a:buSzPts val="1800"/>
              <a:buFont typeface="Arial" panose="020B0604020202020204" pitchFamily="34" charset="0"/>
              <a:buChar char="•"/>
            </a:pPr>
            <a:r>
              <a:rPr lang="en-US" sz="1350" dirty="0"/>
              <a:t>Class story writing/ Creative writing </a:t>
            </a:r>
          </a:p>
          <a:p>
            <a:pPr marL="214313" indent="-214313">
              <a:buSzPts val="1800"/>
              <a:buFont typeface="Arial" panose="020B0604020202020204" pitchFamily="34" charset="0"/>
              <a:buChar char="•"/>
            </a:pPr>
            <a:r>
              <a:rPr lang="en-US" sz="1350" dirty="0"/>
              <a:t>Collaboration/ Group workspace</a:t>
            </a:r>
          </a:p>
          <a:p>
            <a:pPr marL="214313" indent="-214313">
              <a:buSzPts val="1800"/>
              <a:buFont typeface="Arial" panose="020B0604020202020204" pitchFamily="34" charset="0"/>
              <a:buChar char="•"/>
            </a:pPr>
            <a:r>
              <a:rPr lang="en-US" sz="1350" dirty="0"/>
              <a:t>Journals</a:t>
            </a:r>
          </a:p>
          <a:p>
            <a:pPr marL="214313" indent="-214313">
              <a:buSzPts val="1800"/>
              <a:buFont typeface="Arial" panose="020B0604020202020204" pitchFamily="34" charset="0"/>
              <a:buChar char="•"/>
            </a:pPr>
            <a:r>
              <a:rPr lang="en-US" sz="1350" dirty="0"/>
              <a:t>News Center </a:t>
            </a:r>
            <a:r>
              <a:rPr lang="en-US" sz="900" dirty="0"/>
              <a:t>(you could highlight news, or students could play reporter on a topic!)</a:t>
            </a:r>
          </a:p>
          <a:p>
            <a:pPr marL="214313" indent="-214313">
              <a:buSzPts val="1800"/>
              <a:buFont typeface="Arial" panose="020B0604020202020204" pitchFamily="34" charset="0"/>
              <a:buChar char="•"/>
            </a:pPr>
            <a:r>
              <a:rPr lang="en-US" sz="1350" dirty="0"/>
              <a:t>Reviews for TV Shows, Movies and Books!</a:t>
            </a:r>
          </a:p>
          <a:p>
            <a:pPr marL="214313" indent="-214313">
              <a:buSzPts val="1800"/>
              <a:buFont typeface="Arial" panose="020B0604020202020204" pitchFamily="34" charset="0"/>
              <a:buChar char="•"/>
            </a:pPr>
            <a:r>
              <a:rPr lang="en-US" sz="1350" dirty="0"/>
              <a:t>Subject/topic help areas</a:t>
            </a:r>
          </a:p>
          <a:p>
            <a:pPr marL="214313" indent="-214313">
              <a:buSzPts val="1800"/>
              <a:buFont typeface="Arial" panose="020B0604020202020204" pitchFamily="34" charset="0"/>
              <a:buChar char="•"/>
            </a:pPr>
            <a:r>
              <a:rPr lang="en-US" sz="1350" dirty="0"/>
              <a:t>Well-being area</a:t>
            </a:r>
          </a:p>
          <a:p>
            <a:pPr marL="214313" indent="-214313">
              <a:buSzPts val="1800"/>
              <a:buFont typeface="Arial" panose="020B0604020202020204" pitchFamily="34" charset="0"/>
              <a:buChar char="•"/>
            </a:pPr>
            <a:r>
              <a:rPr lang="en-US" sz="1350" dirty="0"/>
              <a:t>Weekly riddle, math problem </a:t>
            </a:r>
            <a:r>
              <a:rPr lang="en-US" sz="1350" dirty="0" err="1"/>
              <a:t>etc</a:t>
            </a:r>
            <a:endParaRPr lang="en-US" sz="1350" dirty="0"/>
          </a:p>
          <a:p>
            <a:pPr marL="214313" indent="-214313">
              <a:buSzPts val="1800"/>
              <a:buFont typeface="Arial" panose="020B0604020202020204" pitchFamily="34" charset="0"/>
              <a:buChar char="•"/>
            </a:pPr>
            <a:r>
              <a:rPr lang="en-US" sz="1350" dirty="0"/>
              <a:t>1:1 Student-Educator discussion area</a:t>
            </a:r>
          </a:p>
          <a:p>
            <a:pPr marL="214313" indent="-214313">
              <a:buSzPts val="1800"/>
              <a:buFont typeface="Arial" panose="020B0604020202020204" pitchFamily="34" charset="0"/>
              <a:buChar char="•"/>
            </a:pPr>
            <a:endParaRPr dirty="0"/>
          </a:p>
        </p:txBody>
      </p:sp>
    </p:spTree>
    <p:extLst>
      <p:ext uri="{BB962C8B-B14F-4D97-AF65-F5344CB8AC3E}">
        <p14:creationId xmlns:p14="http://schemas.microsoft.com/office/powerpoint/2010/main" val="4288253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08"/>
        <p:cNvGrpSpPr/>
        <p:nvPr/>
      </p:nvGrpSpPr>
      <p:grpSpPr>
        <a:xfrm>
          <a:off x="0" y="0"/>
          <a:ext cx="0" cy="0"/>
          <a:chOff x="0" y="0"/>
          <a:chExt cx="0" cy="0"/>
        </a:xfrm>
      </p:grpSpPr>
      <p:pic>
        <p:nvPicPr>
          <p:cNvPr id="4" name="Picture 3">
            <a:extLst>
              <a:ext uri="{FF2B5EF4-FFF2-40B4-BE49-F238E27FC236}">
                <a16:creationId xmlns:a16="http://schemas.microsoft.com/office/drawing/2014/main" id="{96140DAF-5096-9B40-B384-B66075969AD7}"/>
              </a:ext>
            </a:extLst>
          </p:cNvPr>
          <p:cNvPicPr>
            <a:picLocks noChangeAspect="1"/>
          </p:cNvPicPr>
          <p:nvPr/>
        </p:nvPicPr>
        <p:blipFill rotWithShape="1">
          <a:blip r:embed="rId3"/>
          <a:srcRect l="516"/>
          <a:stretch/>
        </p:blipFill>
        <p:spPr>
          <a:xfrm>
            <a:off x="0" y="-14715"/>
            <a:ext cx="7111521" cy="5143500"/>
          </a:xfrm>
          <a:prstGeom prst="rect">
            <a:avLst/>
          </a:prstGeom>
        </p:spPr>
      </p:pic>
      <p:sp>
        <p:nvSpPr>
          <p:cNvPr id="13" name="Google Shape;2777;p515">
            <a:extLst>
              <a:ext uri="{FF2B5EF4-FFF2-40B4-BE49-F238E27FC236}">
                <a16:creationId xmlns:a16="http://schemas.microsoft.com/office/drawing/2014/main" id="{38C0E6A2-19AF-924F-BA1A-8C4311CA843D}"/>
              </a:ext>
            </a:extLst>
          </p:cNvPr>
          <p:cNvSpPr/>
          <p:nvPr/>
        </p:nvSpPr>
        <p:spPr>
          <a:xfrm flipV="1">
            <a:off x="3766990" y="-14715"/>
            <a:ext cx="5377010" cy="5158215"/>
          </a:xfrm>
          <a:custGeom>
            <a:avLst/>
            <a:gdLst>
              <a:gd name="connsiteX0" fmla="*/ 2684207 w 8273862"/>
              <a:gd name="connsiteY0" fmla="*/ 21533 h 6923778"/>
              <a:gd name="connsiteX1" fmla="*/ 7237186 w 8273862"/>
              <a:gd name="connsiteY1" fmla="*/ 0 h 6923778"/>
              <a:gd name="connsiteX2" fmla="*/ 8273845 w 8273862"/>
              <a:gd name="connsiteY2" fmla="*/ 6923778 h 6923778"/>
              <a:gd name="connsiteX3" fmla="*/ 1312607 w 8273862"/>
              <a:gd name="connsiteY3" fmla="*/ 6923778 h 6923778"/>
              <a:gd name="connsiteX4" fmla="*/ 0 w 8273862"/>
              <a:gd name="connsiteY4" fmla="*/ 4593533 h 6923778"/>
              <a:gd name="connsiteX5" fmla="*/ 2684207 w 8273862"/>
              <a:gd name="connsiteY5" fmla="*/ 21533 h 6923778"/>
              <a:gd name="connsiteX0" fmla="*/ 2684207 w 7266230"/>
              <a:gd name="connsiteY0" fmla="*/ 21533 h 6923778"/>
              <a:gd name="connsiteX1" fmla="*/ 7237186 w 7266230"/>
              <a:gd name="connsiteY1" fmla="*/ 0 h 6923778"/>
              <a:gd name="connsiteX2" fmla="*/ 7265794 w 7266230"/>
              <a:gd name="connsiteY2" fmla="*/ 6913012 h 6923778"/>
              <a:gd name="connsiteX3" fmla="*/ 1312607 w 7266230"/>
              <a:gd name="connsiteY3" fmla="*/ 6923778 h 6923778"/>
              <a:gd name="connsiteX4" fmla="*/ 0 w 7266230"/>
              <a:gd name="connsiteY4" fmla="*/ 4593533 h 6923778"/>
              <a:gd name="connsiteX5" fmla="*/ 2684207 w 7266230"/>
              <a:gd name="connsiteY5" fmla="*/ 21533 h 692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6230" h="6923778" extrusionOk="0">
                <a:moveTo>
                  <a:pt x="2684207" y="21533"/>
                </a:moveTo>
                <a:lnTo>
                  <a:pt x="7237186" y="0"/>
                </a:lnTo>
                <a:cubicBezTo>
                  <a:pt x="7232270" y="2300748"/>
                  <a:pt x="7270710" y="4612264"/>
                  <a:pt x="7265794" y="6913012"/>
                </a:cubicBezTo>
                <a:lnTo>
                  <a:pt x="1312607" y="6923778"/>
                </a:lnTo>
                <a:lnTo>
                  <a:pt x="0" y="4593533"/>
                </a:lnTo>
                <a:lnTo>
                  <a:pt x="2684207" y="21533"/>
                </a:lnTo>
                <a:close/>
              </a:path>
            </a:pathLst>
          </a:custGeom>
          <a:solidFill>
            <a:schemeClr val="dk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565A5C"/>
              </a:solidFill>
              <a:latin typeface="Arial"/>
              <a:ea typeface="Arial"/>
              <a:cs typeface="Arial"/>
              <a:sym typeface="Arial"/>
            </a:endParaRPr>
          </a:p>
        </p:txBody>
      </p:sp>
      <p:sp>
        <p:nvSpPr>
          <p:cNvPr id="10" name="Google Shape;2410;p488">
            <a:extLst>
              <a:ext uri="{FF2B5EF4-FFF2-40B4-BE49-F238E27FC236}">
                <a16:creationId xmlns:a16="http://schemas.microsoft.com/office/drawing/2014/main" id="{A25BEBB1-4F73-5D44-B3A1-9956BDCAA50F}"/>
              </a:ext>
            </a:extLst>
          </p:cNvPr>
          <p:cNvSpPr txBox="1">
            <a:spLocks/>
          </p:cNvSpPr>
          <p:nvPr/>
        </p:nvSpPr>
        <p:spPr>
          <a:xfrm>
            <a:off x="5262429" y="3543858"/>
            <a:ext cx="3607140" cy="243331"/>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lnSpc>
                <a:spcPct val="90000"/>
              </a:lnSpc>
              <a:spcBef>
                <a:spcPts val="300"/>
              </a:spcBef>
              <a:buClr>
                <a:schemeClr val="lt1"/>
              </a:buClr>
              <a:buSzPts val="1500"/>
            </a:pPr>
            <a:r>
              <a:rPr lang="en-CA" sz="1200">
                <a:solidFill>
                  <a:schemeClr val="bg1">
                    <a:lumMod val="40000"/>
                    <a:lumOff val="60000"/>
                  </a:schemeClr>
                </a:solidFill>
              </a:rPr>
              <a:t>&lt;insert date&gt;</a:t>
            </a:r>
            <a:endParaRPr lang="en-US" sz="1200"/>
          </a:p>
        </p:txBody>
      </p:sp>
      <p:pic>
        <p:nvPicPr>
          <p:cNvPr id="12" name="Google Shape;1373;p275">
            <a:extLst>
              <a:ext uri="{FF2B5EF4-FFF2-40B4-BE49-F238E27FC236}">
                <a16:creationId xmlns:a16="http://schemas.microsoft.com/office/drawing/2014/main" id="{E08DE3E9-0650-4835-B7AC-D92C7E0A8B68}"/>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b="81340"/>
          <a:stretch/>
        </p:blipFill>
        <p:spPr>
          <a:xfrm>
            <a:off x="8215313" y="0"/>
            <a:ext cx="928688" cy="959779"/>
          </a:xfrm>
          <a:prstGeom prst="rect">
            <a:avLst/>
          </a:prstGeom>
          <a:noFill/>
          <a:ln>
            <a:noFill/>
          </a:ln>
        </p:spPr>
      </p:pic>
      <p:sp>
        <p:nvSpPr>
          <p:cNvPr id="14" name="TextBox 13">
            <a:extLst>
              <a:ext uri="{FF2B5EF4-FFF2-40B4-BE49-F238E27FC236}">
                <a16:creationId xmlns:a16="http://schemas.microsoft.com/office/drawing/2014/main" id="{81CCCD28-3976-8B4C-A86E-9D64F63D9521}"/>
              </a:ext>
            </a:extLst>
          </p:cNvPr>
          <p:cNvSpPr txBox="1"/>
          <p:nvPr/>
        </p:nvSpPr>
        <p:spPr>
          <a:xfrm>
            <a:off x="118008" y="4806110"/>
            <a:ext cx="1221809" cy="207749"/>
          </a:xfrm>
          <a:prstGeom prst="rect">
            <a:avLst/>
          </a:prstGeom>
          <a:noFill/>
        </p:spPr>
        <p:txBody>
          <a:bodyPr wrap="none" rtlCol="0">
            <a:spAutoFit/>
          </a:bodyPr>
          <a:lstStyle/>
          <a:p>
            <a:pPr defTabSz="914378"/>
            <a:r>
              <a:rPr lang="en-US" sz="750">
                <a:solidFill>
                  <a:schemeClr val="tx1">
                    <a:alpha val="50000"/>
                  </a:schemeClr>
                </a:solidFill>
                <a:latin typeface="Arial" panose="020B0604020202020204" pitchFamily="34" charset="0"/>
                <a:ea typeface="+mn-ea"/>
                <a:cs typeface="Arial" panose="020B0604020202020204" pitchFamily="34" charset="0"/>
              </a:rPr>
              <a:t>© 2020 D2L Corporation</a:t>
            </a:r>
          </a:p>
        </p:txBody>
      </p:sp>
      <p:sp>
        <p:nvSpPr>
          <p:cNvPr id="11" name="Rectangle 10">
            <a:extLst>
              <a:ext uri="{FF2B5EF4-FFF2-40B4-BE49-F238E27FC236}">
                <a16:creationId xmlns:a16="http://schemas.microsoft.com/office/drawing/2014/main" id="{CA89CA65-4176-4745-A6FB-F5E11C3305F0}"/>
              </a:ext>
            </a:extLst>
          </p:cNvPr>
          <p:cNvSpPr/>
          <p:nvPr/>
        </p:nvSpPr>
        <p:spPr>
          <a:xfrm>
            <a:off x="7518400" y="189948"/>
            <a:ext cx="1506330" cy="6493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31EB151-D981-4B7C-BCE3-0CAE56B6EB37}"/>
              </a:ext>
            </a:extLst>
          </p:cNvPr>
          <p:cNvPicPr>
            <a:picLocks noChangeAspect="1"/>
          </p:cNvPicPr>
          <p:nvPr/>
        </p:nvPicPr>
        <p:blipFill>
          <a:blip r:embed="rId5"/>
          <a:stretch>
            <a:fillRect/>
          </a:stretch>
        </p:blipFill>
        <p:spPr>
          <a:xfrm>
            <a:off x="6029739" y="189782"/>
            <a:ext cx="2839830" cy="608201"/>
          </a:xfrm>
          <a:prstGeom prst="rect">
            <a:avLst/>
          </a:prstGeom>
        </p:spPr>
      </p:pic>
      <p:sp>
        <p:nvSpPr>
          <p:cNvPr id="15" name="Google Shape;2409;p488">
            <a:extLst>
              <a:ext uri="{FF2B5EF4-FFF2-40B4-BE49-F238E27FC236}">
                <a16:creationId xmlns:a16="http://schemas.microsoft.com/office/drawing/2014/main" id="{2302702A-CEFE-4246-8438-60670641D218}"/>
              </a:ext>
            </a:extLst>
          </p:cNvPr>
          <p:cNvSpPr txBox="1">
            <a:spLocks/>
          </p:cNvSpPr>
          <p:nvPr/>
        </p:nvSpPr>
        <p:spPr>
          <a:xfrm>
            <a:off x="4479532" y="1641257"/>
            <a:ext cx="4925341" cy="1846269"/>
          </a:xfrm>
          <a:prstGeom prst="rect">
            <a:avLst/>
          </a:prstGeom>
          <a:noFill/>
          <a:ln>
            <a:noFill/>
          </a:ln>
        </p:spPr>
        <p:txBody>
          <a:bodyPr spcFirstLastPara="1" wrap="square" lIns="91433" tIns="45700" rIns="91433"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B72C2"/>
              </a:buClr>
              <a:buSzPts val="2300"/>
              <a:buFont typeface="Arial"/>
              <a:buNone/>
              <a:tabLst/>
              <a:defRPr/>
            </a:pPr>
            <a:r>
              <a:rPr kumimoji="0" lang="en-US" sz="3000" b="1" i="0" u="none" strike="noStrike" kern="1200" cap="none" spc="0" normalizeH="0" baseline="0" noProof="0" dirty="0">
                <a:ln>
                  <a:noFill/>
                </a:ln>
                <a:solidFill>
                  <a:srgbClr val="565A5C"/>
                </a:solidFill>
                <a:effectLst/>
                <a:uLnTx/>
                <a:uFillTx/>
                <a:latin typeface="Arial"/>
                <a:cs typeface="Arial"/>
                <a:sym typeface="Arial"/>
              </a:rPr>
              <a:t>More Assessment and Feedback Options in Brightspace</a:t>
            </a:r>
          </a:p>
        </p:txBody>
      </p:sp>
    </p:spTree>
    <p:extLst>
      <p:ext uri="{BB962C8B-B14F-4D97-AF65-F5344CB8AC3E}">
        <p14:creationId xmlns:p14="http://schemas.microsoft.com/office/powerpoint/2010/main" val="2815451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78"/>
        <p:cNvGrpSpPr/>
        <p:nvPr/>
      </p:nvGrpSpPr>
      <p:grpSpPr>
        <a:xfrm>
          <a:off x="0" y="0"/>
          <a:ext cx="0" cy="0"/>
          <a:chOff x="0" y="0"/>
          <a:chExt cx="0" cy="0"/>
        </a:xfrm>
      </p:grpSpPr>
      <p:pic>
        <p:nvPicPr>
          <p:cNvPr id="5" name="Picture 4">
            <a:extLst>
              <a:ext uri="{FF2B5EF4-FFF2-40B4-BE49-F238E27FC236}">
                <a16:creationId xmlns:a16="http://schemas.microsoft.com/office/drawing/2014/main" id="{C0E17D1B-3177-FF44-B07D-F4EC511BF32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201557" y="806855"/>
            <a:ext cx="2744560" cy="3892286"/>
          </a:xfrm>
          <a:prstGeom prst="rect">
            <a:avLst/>
          </a:prstGeom>
        </p:spPr>
      </p:pic>
      <p:sp>
        <p:nvSpPr>
          <p:cNvPr id="9" name="Google Shape;2739;p512">
            <a:extLst>
              <a:ext uri="{FF2B5EF4-FFF2-40B4-BE49-F238E27FC236}">
                <a16:creationId xmlns:a16="http://schemas.microsoft.com/office/drawing/2014/main" id="{49EA0A9B-CAAD-4EFF-8443-0482A7134A8B}"/>
              </a:ext>
            </a:extLst>
          </p:cNvPr>
          <p:cNvSpPr/>
          <p:nvPr/>
        </p:nvSpPr>
        <p:spPr>
          <a:xfrm flipH="1">
            <a:off x="293701" y="0"/>
            <a:ext cx="6133560" cy="5142173"/>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565A5C"/>
              </a:solidFill>
              <a:latin typeface="Arial"/>
              <a:ea typeface="Arial"/>
              <a:cs typeface="Arial"/>
              <a:sym typeface="Arial"/>
            </a:endParaRPr>
          </a:p>
        </p:txBody>
      </p:sp>
      <p:sp>
        <p:nvSpPr>
          <p:cNvPr id="10" name="Google Shape;2740;p512">
            <a:extLst>
              <a:ext uri="{FF2B5EF4-FFF2-40B4-BE49-F238E27FC236}">
                <a16:creationId xmlns:a16="http://schemas.microsoft.com/office/drawing/2014/main" id="{C05CDBF0-93AE-4982-A342-0D53E89F9EF7}"/>
              </a:ext>
            </a:extLst>
          </p:cNvPr>
          <p:cNvSpPr/>
          <p:nvPr/>
        </p:nvSpPr>
        <p:spPr>
          <a:xfrm flipH="1">
            <a:off x="0" y="1327"/>
            <a:ext cx="6133560" cy="5142173"/>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565A5C"/>
              </a:solidFill>
              <a:latin typeface="Arial"/>
              <a:ea typeface="Arial"/>
              <a:cs typeface="Arial"/>
              <a:sym typeface="Arial"/>
            </a:endParaRPr>
          </a:p>
        </p:txBody>
      </p:sp>
      <p:sp>
        <p:nvSpPr>
          <p:cNvPr id="14" name="Google Shape;2678;p508">
            <a:extLst>
              <a:ext uri="{FF2B5EF4-FFF2-40B4-BE49-F238E27FC236}">
                <a16:creationId xmlns:a16="http://schemas.microsoft.com/office/drawing/2014/main" id="{32F16CC3-C6AF-43DB-9580-A2BD41FEEDCB}"/>
              </a:ext>
            </a:extLst>
          </p:cNvPr>
          <p:cNvSpPr/>
          <p:nvPr/>
        </p:nvSpPr>
        <p:spPr>
          <a:xfrm>
            <a:off x="361058" y="1235310"/>
            <a:ext cx="702151" cy="70667"/>
          </a:xfrm>
          <a:prstGeom prst="rect">
            <a:avLst/>
          </a:prstGeom>
          <a:solidFill>
            <a:srgbClr val="FF6B7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565A5C"/>
              </a:buClr>
              <a:buSzPts val="1400"/>
              <a:buFont typeface="Arial"/>
              <a:buNone/>
              <a:tabLst/>
              <a:defRPr/>
            </a:pPr>
            <a:endParaRPr kumimoji="0" sz="1400" b="0" i="0" u="none" strike="noStrike" kern="0" cap="none" spc="0" normalizeH="0" baseline="0" noProof="0">
              <a:ln>
                <a:noFill/>
              </a:ln>
              <a:solidFill>
                <a:srgbClr val="E15160"/>
              </a:solidFill>
              <a:effectLst/>
              <a:uLnTx/>
              <a:uFillTx/>
              <a:latin typeface="Arial"/>
              <a:ea typeface="Arial"/>
              <a:cs typeface="Arial"/>
              <a:sym typeface="Arial"/>
            </a:endParaRPr>
          </a:p>
        </p:txBody>
      </p:sp>
      <p:sp>
        <p:nvSpPr>
          <p:cNvPr id="15" name="TextBox 14">
            <a:extLst>
              <a:ext uri="{FF2B5EF4-FFF2-40B4-BE49-F238E27FC236}">
                <a16:creationId xmlns:a16="http://schemas.microsoft.com/office/drawing/2014/main" id="{5E3DF0F3-2938-8B4E-9082-48E9B4C1BE70}"/>
              </a:ext>
            </a:extLst>
          </p:cNvPr>
          <p:cNvSpPr txBox="1"/>
          <p:nvPr/>
        </p:nvSpPr>
        <p:spPr>
          <a:xfrm>
            <a:off x="118007" y="4806109"/>
            <a:ext cx="1221809" cy="2077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50" b="0" i="0" u="none" strike="noStrike" kern="0" cap="none" spc="0" normalizeH="0" baseline="0" noProof="0">
                <a:ln>
                  <a:noFill/>
                </a:ln>
                <a:solidFill>
                  <a:srgbClr val="FFFFFF">
                    <a:lumMod val="75000"/>
                    <a:alpha val="50000"/>
                  </a:srgbClr>
                </a:solidFill>
                <a:effectLst/>
                <a:uLnTx/>
                <a:uFillTx/>
                <a:latin typeface="Arial" panose="020B0604020202020204" pitchFamily="34" charset="0"/>
                <a:cs typeface="Arial" panose="020B0604020202020204" pitchFamily="34" charset="0"/>
                <a:sym typeface="Arial"/>
              </a:rPr>
              <a:t>© 2020 D2L Corporation</a:t>
            </a:r>
          </a:p>
        </p:txBody>
      </p:sp>
      <p:sp>
        <p:nvSpPr>
          <p:cNvPr id="16" name="Text Placeholder 4">
            <a:extLst>
              <a:ext uri="{FF2B5EF4-FFF2-40B4-BE49-F238E27FC236}">
                <a16:creationId xmlns:a16="http://schemas.microsoft.com/office/drawing/2014/main" id="{152C85F4-367D-4BB4-9961-114E34885822}"/>
              </a:ext>
            </a:extLst>
          </p:cNvPr>
          <p:cNvSpPr txBox="1">
            <a:spLocks/>
          </p:cNvSpPr>
          <p:nvPr/>
        </p:nvSpPr>
        <p:spPr>
          <a:xfrm>
            <a:off x="0" y="560373"/>
            <a:ext cx="4756305" cy="710270"/>
          </a:xfrm>
          <a:prstGeom prst="rect">
            <a:avLst/>
          </a:prstGeom>
        </p:spPr>
        <p:txBody>
          <a:bodyPr/>
          <a:lst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a:lstStyle>
          <a:p>
            <a:pPr marL="0" indent="0">
              <a:buClrTx/>
              <a:buNone/>
            </a:pPr>
            <a:r>
              <a:rPr lang="en-US" sz="3400" b="1" dirty="0"/>
              <a:t>Learning Objectives:</a:t>
            </a:r>
          </a:p>
        </p:txBody>
      </p:sp>
      <p:sp>
        <p:nvSpPr>
          <p:cNvPr id="12" name="Text Placeholder 2">
            <a:extLst>
              <a:ext uri="{FF2B5EF4-FFF2-40B4-BE49-F238E27FC236}">
                <a16:creationId xmlns:a16="http://schemas.microsoft.com/office/drawing/2014/main" id="{CF672C33-61A1-415A-890C-14A503DB555E}"/>
              </a:ext>
            </a:extLst>
          </p:cNvPr>
          <p:cNvSpPr txBox="1">
            <a:spLocks/>
          </p:cNvSpPr>
          <p:nvPr/>
        </p:nvSpPr>
        <p:spPr>
          <a:xfrm>
            <a:off x="197883" y="1927878"/>
            <a:ext cx="5081253" cy="2557059"/>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lumMod val="65000"/>
                    <a:lumOff val="35000"/>
                  </a:schemeClr>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lumMod val="65000"/>
                    <a:lumOff val="3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lumMod val="65000"/>
                    <a:lumOff val="3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lumMod val="65000"/>
                    <a:lumOff val="3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base" latinLnBrk="0" hangingPunct="1">
              <a:lnSpc>
                <a:spcPct val="90000"/>
              </a:lnSpc>
              <a:spcBef>
                <a:spcPts val="75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595959"/>
                </a:solidFill>
                <a:effectLst/>
                <a:uLnTx/>
                <a:uFillTx/>
                <a:latin typeface="Arial" panose="020B0604020202020204"/>
                <a:ea typeface="+mn-ea"/>
                <a:cs typeface="+mn-cs"/>
              </a:rPr>
              <a:t>You will be able to:  </a:t>
            </a:r>
          </a:p>
          <a:p>
            <a:pPr marL="285750" indent="-285750" fontAlgn="base">
              <a:buFont typeface="Wingdings" panose="05000000000000000000" pitchFamily="2" charset="2"/>
              <a:buChar char="ü"/>
            </a:pPr>
            <a:r>
              <a:rPr lang="en-US" sz="1800" dirty="0">
                <a:solidFill>
                  <a:srgbClr val="595959"/>
                </a:solidFill>
              </a:rPr>
              <a:t>Create a Quiz</a:t>
            </a:r>
          </a:p>
          <a:p>
            <a:pPr marL="285750" indent="-285750" fontAlgn="base">
              <a:buFont typeface="Wingdings" panose="05000000000000000000" pitchFamily="2" charset="2"/>
              <a:buChar char="ü"/>
            </a:pPr>
            <a:r>
              <a:rPr lang="en-US" sz="1800" dirty="0">
                <a:solidFill>
                  <a:srgbClr val="595959"/>
                </a:solidFill>
              </a:rPr>
              <a:t>Use Special Access and Release Conditions on Quizzes</a:t>
            </a:r>
          </a:p>
          <a:p>
            <a:pPr marL="285750" indent="-285750" fontAlgn="base">
              <a:buFont typeface="Wingdings" panose="05000000000000000000" pitchFamily="2" charset="2"/>
              <a:buChar char="ü"/>
            </a:pPr>
            <a:r>
              <a:rPr lang="en-US" sz="1800" dirty="0">
                <a:solidFill>
                  <a:srgbClr val="595959"/>
                </a:solidFill>
              </a:rPr>
              <a:t>Create a Discussion Forum and Topic</a:t>
            </a:r>
          </a:p>
          <a:p>
            <a:pPr marL="285750" indent="-285750" fontAlgn="base">
              <a:buFont typeface="Wingdings" panose="05000000000000000000" pitchFamily="2" charset="2"/>
              <a:buChar char="ü"/>
            </a:pPr>
            <a:r>
              <a:rPr lang="en-US" sz="1800" dirty="0">
                <a:solidFill>
                  <a:srgbClr val="595959"/>
                </a:solidFill>
              </a:rPr>
              <a:t>Use Release Conditions on a Discussion Forum or Topic</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3D889A-FC76-4555-B964-97B72A62C204}"/>
              </a:ext>
            </a:extLst>
          </p:cNvPr>
          <p:cNvSpPr>
            <a:spLocks noGrp="1"/>
          </p:cNvSpPr>
          <p:nvPr>
            <p:ph type="title"/>
          </p:nvPr>
        </p:nvSpPr>
        <p:spPr/>
        <p:txBody>
          <a:bodyPr/>
          <a:lstStyle/>
          <a:p>
            <a:r>
              <a:rPr lang="en-US" dirty="0"/>
              <a:t>Give This a Try!</a:t>
            </a:r>
          </a:p>
        </p:txBody>
      </p:sp>
      <p:sp>
        <p:nvSpPr>
          <p:cNvPr id="5" name="Text Placeholder 4">
            <a:extLst>
              <a:ext uri="{FF2B5EF4-FFF2-40B4-BE49-F238E27FC236}">
                <a16:creationId xmlns:a16="http://schemas.microsoft.com/office/drawing/2014/main" id="{563DCB36-6D32-4D79-824D-390C70E8296A}"/>
              </a:ext>
            </a:extLst>
          </p:cNvPr>
          <p:cNvSpPr>
            <a:spLocks noGrp="1"/>
          </p:cNvSpPr>
          <p:nvPr>
            <p:ph type="body" sz="quarter" idx="15"/>
          </p:nvPr>
        </p:nvSpPr>
        <p:spPr>
          <a:xfrm>
            <a:off x="517651" y="2088136"/>
            <a:ext cx="3827358" cy="1674239"/>
          </a:xfrm>
        </p:spPr>
        <p:txBody>
          <a:bodyPr/>
          <a:lstStyle/>
          <a:p>
            <a:pPr marL="257175" indent="-257175">
              <a:buFont typeface="+mj-lt"/>
              <a:buAutoNum type="arabicPeriod"/>
            </a:pPr>
            <a:r>
              <a:rPr lang="en-US" dirty="0"/>
              <a:t>Make a quick Exit Ticket in Quizzes!</a:t>
            </a:r>
          </a:p>
          <a:p>
            <a:endParaRPr lang="en-US" dirty="0"/>
          </a:p>
          <a:p>
            <a:pPr marL="257175" indent="-257175">
              <a:buFont typeface="+mj-lt"/>
              <a:buAutoNum type="arabicPeriod" startAt="2"/>
            </a:pPr>
            <a:r>
              <a:rPr lang="en-US" dirty="0"/>
              <a:t>Create a Q&amp;A Discussion Forum and Topic so that students can ask and respond to questions about your course.</a:t>
            </a:r>
          </a:p>
          <a:p>
            <a:endParaRPr lang="en-US" dirty="0"/>
          </a:p>
        </p:txBody>
      </p:sp>
      <p:pic>
        <p:nvPicPr>
          <p:cNvPr id="3" name="Picture 2">
            <a:extLst>
              <a:ext uri="{FF2B5EF4-FFF2-40B4-BE49-F238E27FC236}">
                <a16:creationId xmlns:a16="http://schemas.microsoft.com/office/drawing/2014/main" id="{A91EDCCE-05D5-4CC4-B0C7-B0FE8723A84E}"/>
              </a:ext>
            </a:extLst>
          </p:cNvPr>
          <p:cNvPicPr>
            <a:picLocks noChangeAspect="1"/>
          </p:cNvPicPr>
          <p:nvPr/>
        </p:nvPicPr>
        <p:blipFill>
          <a:blip r:embed="rId3"/>
          <a:stretch>
            <a:fillRect/>
          </a:stretch>
        </p:blipFill>
        <p:spPr>
          <a:xfrm>
            <a:off x="4239490" y="1246886"/>
            <a:ext cx="4685876" cy="26497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88623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103"/>
          <p:cNvSpPr txBox="1">
            <a:spLocks noGrp="1"/>
          </p:cNvSpPr>
          <p:nvPr>
            <p:ph type="title" idx="4294967295"/>
          </p:nvPr>
        </p:nvSpPr>
        <p:spPr>
          <a:xfrm>
            <a:off x="5263195" y="590482"/>
            <a:ext cx="2869406" cy="509588"/>
          </a:xfrm>
          <a:prstGeom prst="rect">
            <a:avLst/>
          </a:prstGeom>
          <a:noFill/>
          <a:ln>
            <a:noFill/>
          </a:ln>
        </p:spPr>
        <p:txBody>
          <a:bodyPr spcFirstLastPara="1" vert="horz" wrap="square" lIns="68569" tIns="34275" rIns="68569" bIns="34275" rtlCol="0" anchor="t" anchorCtr="0">
            <a:noAutofit/>
          </a:bodyPr>
          <a:lstStyle/>
          <a:p>
            <a:pPr>
              <a:lnSpc>
                <a:spcPct val="90000"/>
              </a:lnSpc>
              <a:buClr>
                <a:srgbClr val="595959"/>
              </a:buClr>
              <a:buSzPts val="3400"/>
            </a:pPr>
            <a:r>
              <a:rPr lang="en-US"/>
              <a:t>Resources</a:t>
            </a:r>
            <a:endParaRPr/>
          </a:p>
        </p:txBody>
      </p:sp>
      <p:sp>
        <p:nvSpPr>
          <p:cNvPr id="703" name="Google Shape;703;p103"/>
          <p:cNvSpPr txBox="1">
            <a:spLocks noGrp="1"/>
          </p:cNvSpPr>
          <p:nvPr>
            <p:ph type="body" idx="4294967295"/>
          </p:nvPr>
        </p:nvSpPr>
        <p:spPr>
          <a:xfrm>
            <a:off x="4215975" y="1328669"/>
            <a:ext cx="4928026" cy="3493294"/>
          </a:xfrm>
          <a:prstGeom prst="rect">
            <a:avLst/>
          </a:prstGeom>
          <a:noFill/>
          <a:ln>
            <a:noFill/>
          </a:ln>
        </p:spPr>
        <p:txBody>
          <a:bodyPr spcFirstLastPara="1" vert="horz" wrap="square" lIns="68569" tIns="34275" rIns="68569" bIns="34275" rtlCol="0" anchor="t" anchorCtr="0">
            <a:noAutofit/>
          </a:bodyPr>
          <a:lstStyle/>
          <a:p>
            <a:pPr marL="0" indent="0" fontAlgn="base">
              <a:buNone/>
            </a:pPr>
            <a:endParaRPr lang="en-US" sz="1500" u="sng" dirty="0">
              <a:solidFill>
                <a:srgbClr val="0070C0"/>
              </a:solidFill>
              <a:hlinkClick r:id="rId3">
                <a:extLst>
                  <a:ext uri="{A12FA001-AC4F-418D-AE19-62706E023703}">
                    <ahyp:hlinkClr xmlns:ahyp="http://schemas.microsoft.com/office/drawing/2018/hyperlinkcolor" val="tx"/>
                  </a:ext>
                </a:extLst>
              </a:hlinkClick>
            </a:endParaRPr>
          </a:p>
          <a:p>
            <a:pPr fontAlgn="base"/>
            <a:r>
              <a:rPr lang="en-US" sz="1500" u="sng" dirty="0">
                <a:solidFill>
                  <a:srgbClr val="0070C0"/>
                </a:solidFill>
                <a:hlinkClick r:id="rId3">
                  <a:extLst>
                    <a:ext uri="{A12FA001-AC4F-418D-AE19-62706E023703}">
                      <ahyp:hlinkClr xmlns:ahyp="http://schemas.microsoft.com/office/drawing/2018/hyperlinkcolor" val="tx"/>
                    </a:ext>
                  </a:extLst>
                </a:hlinkClick>
              </a:rPr>
              <a:t>Brightspace Quick Start Guide K-12</a:t>
            </a:r>
            <a:endParaRPr lang="en-US" sz="1500" u="sng" dirty="0">
              <a:solidFill>
                <a:srgbClr val="0070C0"/>
              </a:solidFill>
            </a:endParaRPr>
          </a:p>
          <a:p>
            <a:pPr fontAlgn="base"/>
            <a:r>
              <a:rPr lang="en-US" sz="1500" u="sng" dirty="0">
                <a:solidFill>
                  <a:srgbClr val="0070C0"/>
                </a:solidFill>
                <a:hlinkClick r:id="rId4">
                  <a:extLst>
                    <a:ext uri="{A12FA001-AC4F-418D-AE19-62706E023703}">
                      <ahyp:hlinkClr xmlns:ahyp="http://schemas.microsoft.com/office/drawing/2018/hyperlinkcolor" val="tx"/>
                    </a:ext>
                  </a:extLst>
                </a:hlinkClick>
              </a:rPr>
              <a:t>Create a New Discussions Forum</a:t>
            </a:r>
            <a:endParaRPr lang="en-US" sz="1500" u="sng" dirty="0">
              <a:solidFill>
                <a:srgbClr val="0070C0"/>
              </a:solidFill>
            </a:endParaRPr>
          </a:p>
          <a:p>
            <a:pPr fontAlgn="base"/>
            <a:r>
              <a:rPr lang="en-US" sz="1500" u="sng" dirty="0">
                <a:solidFill>
                  <a:srgbClr val="0070C0"/>
                </a:solidFill>
                <a:hlinkClick r:id="rId5">
                  <a:extLst>
                    <a:ext uri="{A12FA001-AC4F-418D-AE19-62706E023703}">
                      <ahyp:hlinkClr xmlns:ahyp="http://schemas.microsoft.com/office/drawing/2018/hyperlinkcolor" val="tx"/>
                    </a:ext>
                  </a:extLst>
                </a:hlinkClick>
              </a:rPr>
              <a:t>Create a New Discussion Topic</a:t>
            </a:r>
            <a:endParaRPr lang="en-US" sz="1500" u="sng" dirty="0">
              <a:solidFill>
                <a:srgbClr val="0070C0"/>
              </a:solidFill>
            </a:endParaRPr>
          </a:p>
          <a:p>
            <a:pPr fontAlgn="base"/>
            <a:r>
              <a:rPr lang="en-US" sz="1500" u="sng" dirty="0">
                <a:solidFill>
                  <a:srgbClr val="0070C0"/>
                </a:solidFill>
                <a:hlinkClick r:id="rId6">
                  <a:extLst>
                    <a:ext uri="{A12FA001-AC4F-418D-AE19-62706E023703}">
                      <ahyp:hlinkClr xmlns:ahyp="http://schemas.microsoft.com/office/drawing/2018/hyperlinkcolor" val="tx"/>
                    </a:ext>
                  </a:extLst>
                </a:hlinkClick>
              </a:rPr>
              <a:t>Create a New Quiz</a:t>
            </a:r>
            <a:endParaRPr lang="en-US" sz="1500" u="sng" dirty="0">
              <a:solidFill>
                <a:srgbClr val="0070C0"/>
              </a:solidFill>
              <a:hlinkClick r:id="rId7">
                <a:extLst>
                  <a:ext uri="{A12FA001-AC4F-418D-AE19-62706E023703}">
                    <ahyp:hlinkClr xmlns:ahyp="http://schemas.microsoft.com/office/drawing/2018/hyperlinkcolor" val="tx"/>
                  </a:ext>
                </a:extLst>
              </a:hlinkClick>
            </a:endParaRPr>
          </a:p>
          <a:p>
            <a:pPr fontAlgn="base"/>
            <a:r>
              <a:rPr lang="en-US" sz="1500" u="sng" dirty="0">
                <a:solidFill>
                  <a:srgbClr val="0070C0"/>
                </a:solidFill>
                <a:hlinkClick r:id="rId8">
                  <a:extLst>
                    <a:ext uri="{A12FA001-AC4F-418D-AE19-62706E023703}">
                      <ahyp:hlinkClr xmlns:ahyp="http://schemas.microsoft.com/office/drawing/2018/hyperlinkcolor" val="tx"/>
                    </a:ext>
                  </a:extLst>
                </a:hlinkClick>
              </a:rPr>
              <a:t>D2L Parent and Guardian Support Site</a:t>
            </a:r>
            <a:endParaRPr lang="en-US" sz="1500" u="sng" dirty="0">
              <a:solidFill>
                <a:srgbClr val="0070C0"/>
              </a:solidFill>
            </a:endParaRPr>
          </a:p>
          <a:p>
            <a:pPr fontAlgn="base"/>
            <a:r>
              <a:rPr lang="en-US" sz="1500" u="sng" dirty="0">
                <a:solidFill>
                  <a:srgbClr val="0070C0"/>
                </a:solidFill>
                <a:hlinkClick r:id="rId9">
                  <a:extLst>
                    <a:ext uri="{A12FA001-AC4F-418D-AE19-62706E023703}">
                      <ahyp:hlinkClr xmlns:ahyp="http://schemas.microsoft.com/office/drawing/2018/hyperlinkcolor" val="tx"/>
                    </a:ext>
                  </a:extLst>
                </a:hlinkClick>
              </a:rPr>
              <a:t>Discussions- Restricting Access</a:t>
            </a:r>
            <a:endParaRPr lang="en-US" sz="1500" u="sng" dirty="0">
              <a:solidFill>
                <a:srgbClr val="0070C0"/>
              </a:solidFill>
            </a:endParaRPr>
          </a:p>
          <a:p>
            <a:pPr fontAlgn="base"/>
            <a:r>
              <a:rPr lang="en-US" sz="1500" u="sng" dirty="0">
                <a:solidFill>
                  <a:srgbClr val="0070C0"/>
                </a:solidFill>
                <a:hlinkClick r:id="rId10">
                  <a:extLst>
                    <a:ext uri="{A12FA001-AC4F-418D-AE19-62706E023703}">
                      <ahyp:hlinkClr xmlns:ahyp="http://schemas.microsoft.com/office/drawing/2018/hyperlinkcolor" val="tx"/>
                    </a:ext>
                  </a:extLst>
                </a:hlinkClick>
              </a:rPr>
              <a:t>Quizzes- Attach a Release Condition</a:t>
            </a:r>
            <a:endParaRPr lang="en-US" sz="1500" u="sng" dirty="0">
              <a:solidFill>
                <a:srgbClr val="0070C0"/>
              </a:solidFill>
            </a:endParaRPr>
          </a:p>
          <a:p>
            <a:pPr fontAlgn="base"/>
            <a:r>
              <a:rPr lang="en-US" sz="1500" u="sng" dirty="0">
                <a:solidFill>
                  <a:srgbClr val="0070C0"/>
                </a:solidFill>
                <a:hlinkClick r:id="rId11">
                  <a:extLst>
                    <a:ext uri="{A12FA001-AC4F-418D-AE19-62706E023703}">
                      <ahyp:hlinkClr xmlns:ahyp="http://schemas.microsoft.com/office/drawing/2018/hyperlinkcolor" val="tx"/>
                    </a:ext>
                  </a:extLst>
                </a:hlinkClick>
              </a:rPr>
              <a:t>Quizzes- Grant a User Special Access</a:t>
            </a:r>
            <a:endParaRPr sz="1500" dirty="0">
              <a:solidFill>
                <a:srgbClr val="0070C0"/>
              </a:solidFill>
            </a:endParaRPr>
          </a:p>
          <a:p>
            <a:pPr marL="0" indent="0">
              <a:spcBef>
                <a:spcPts val="0"/>
              </a:spcBef>
              <a:spcAft>
                <a:spcPts val="0"/>
              </a:spcAft>
              <a:buClr>
                <a:srgbClr val="3883CE"/>
              </a:buClr>
              <a:buSzPts val="1400"/>
            </a:pPr>
            <a:endParaRPr lang="en-US" sz="1500" u="sng" dirty="0">
              <a:solidFill>
                <a:srgbClr val="0070C0"/>
              </a:solidFill>
            </a:endParaRPr>
          </a:p>
          <a:p>
            <a:pPr marL="385763" indent="-319088">
              <a:spcBef>
                <a:spcPts val="0"/>
              </a:spcBef>
              <a:spcAft>
                <a:spcPts val="0"/>
              </a:spcAft>
              <a:buClr>
                <a:srgbClr val="595959"/>
              </a:buClr>
              <a:buSzPts val="1400"/>
              <a:buNone/>
            </a:pPr>
            <a:endParaRPr sz="1500" dirty="0">
              <a:solidFill>
                <a:srgbClr val="0070C0"/>
              </a:solidFill>
            </a:endParaRPr>
          </a:p>
          <a:p>
            <a:pPr marL="214313" indent="-138113">
              <a:spcAft>
                <a:spcPts val="0"/>
              </a:spcAft>
              <a:buClr>
                <a:srgbClr val="595959"/>
              </a:buClr>
              <a:buSzPts val="1600"/>
              <a:buNone/>
            </a:pPr>
            <a:endParaRPr sz="1500" dirty="0">
              <a:solidFill>
                <a:srgbClr val="0070C0"/>
              </a:solidFill>
            </a:endParaRPr>
          </a:p>
          <a:p>
            <a:pPr marL="214313" indent="-138113">
              <a:spcAft>
                <a:spcPts val="0"/>
              </a:spcAft>
              <a:buClr>
                <a:srgbClr val="595959"/>
              </a:buClr>
              <a:buSzPts val="1600"/>
              <a:buNone/>
            </a:pPr>
            <a:endParaRPr sz="1500" dirty="0">
              <a:solidFill>
                <a:srgbClr val="0070C0"/>
              </a:solidFill>
            </a:endParaRPr>
          </a:p>
        </p:txBody>
      </p:sp>
    </p:spTree>
    <p:extLst>
      <p:ext uri="{BB962C8B-B14F-4D97-AF65-F5344CB8AC3E}">
        <p14:creationId xmlns:p14="http://schemas.microsoft.com/office/powerpoint/2010/main" val="21504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graphicFrame>
        <p:nvGraphicFramePr>
          <p:cNvPr id="718" name="Google Shape;718;p105"/>
          <p:cNvGraphicFramePr/>
          <p:nvPr/>
        </p:nvGraphicFramePr>
        <p:xfrm>
          <a:off x="115585" y="1910993"/>
          <a:ext cx="8923106" cy="3105152"/>
        </p:xfrm>
        <a:graphic>
          <a:graphicData uri="http://schemas.openxmlformats.org/drawingml/2006/table">
            <a:tbl>
              <a:tblPr>
                <a:gradFill>
                  <a:gsLst>
                    <a:gs pos="0">
                      <a:srgbClr val="306CD7"/>
                    </a:gs>
                    <a:gs pos="100000">
                      <a:srgbClr val="90B0FF"/>
                    </a:gs>
                  </a:gsLst>
                  <a:lin ang="16200000" scaled="0"/>
                </a:gradFill>
              </a:tblPr>
              <a:tblGrid>
                <a:gridCol w="2172994">
                  <a:extLst>
                    <a:ext uri="{9D8B030D-6E8A-4147-A177-3AD203B41FA5}">
                      <a16:colId xmlns:a16="http://schemas.microsoft.com/office/drawing/2014/main" val="20000"/>
                    </a:ext>
                  </a:extLst>
                </a:gridCol>
                <a:gridCol w="2003456">
                  <a:extLst>
                    <a:ext uri="{9D8B030D-6E8A-4147-A177-3AD203B41FA5}">
                      <a16:colId xmlns:a16="http://schemas.microsoft.com/office/drawing/2014/main" val="20001"/>
                    </a:ext>
                  </a:extLst>
                </a:gridCol>
                <a:gridCol w="2242331">
                  <a:extLst>
                    <a:ext uri="{9D8B030D-6E8A-4147-A177-3AD203B41FA5}">
                      <a16:colId xmlns:a16="http://schemas.microsoft.com/office/drawing/2014/main" val="20002"/>
                    </a:ext>
                  </a:extLst>
                </a:gridCol>
                <a:gridCol w="2504325">
                  <a:extLst>
                    <a:ext uri="{9D8B030D-6E8A-4147-A177-3AD203B41FA5}">
                      <a16:colId xmlns:a16="http://schemas.microsoft.com/office/drawing/2014/main" val="20003"/>
                    </a:ext>
                  </a:extLst>
                </a:gridCol>
              </a:tblGrid>
              <a:tr h="600075">
                <a:tc>
                  <a:txBody>
                    <a:bodyPr/>
                    <a:lstStyle/>
                    <a:p>
                      <a:pPr marL="0" marR="0" lvl="0" indent="0" algn="ctr" rtl="0">
                        <a:spcBef>
                          <a:spcPts val="0"/>
                        </a:spcBef>
                        <a:spcAft>
                          <a:spcPts val="0"/>
                        </a:spcAft>
                        <a:buNone/>
                      </a:pPr>
                      <a:r>
                        <a:rPr lang="en-US" sz="1500" b="1" u="none" strike="noStrike" cap="none">
                          <a:solidFill>
                            <a:schemeClr val="bg1"/>
                          </a:solidFill>
                        </a:rPr>
                        <a:t>Communication and Collaboration </a:t>
                      </a:r>
                      <a:endParaRPr sz="1500" b="1"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500" b="1" u="none" strike="noStrike" cap="none">
                          <a:solidFill>
                            <a:schemeClr val="bg1"/>
                          </a:solidFill>
                        </a:rPr>
                        <a:t>Organizing Course Materials</a:t>
                      </a:r>
                      <a:endParaRPr sz="1500" b="1"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500" b="1" u="none" strike="noStrike" cap="none">
                          <a:solidFill>
                            <a:schemeClr val="bg1"/>
                          </a:solidFill>
                        </a:rPr>
                        <a:t>Documenting Student Learning</a:t>
                      </a:r>
                      <a:endParaRPr sz="1500" b="1"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500" b="1" u="none" strike="noStrike" cap="none">
                          <a:solidFill>
                            <a:schemeClr val="bg1"/>
                          </a:solidFill>
                        </a:rPr>
                        <a:t>Feedback &amp; Assessment</a:t>
                      </a:r>
                      <a:endParaRPr sz="1500" b="1"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2428875">
                <a:tc>
                  <a:txBody>
                    <a:bodyPr/>
                    <a:lstStyle/>
                    <a:p>
                      <a:pPr marL="285750" marR="0" lvl="0" indent="-285750" algn="l" rtl="0">
                        <a:spcBef>
                          <a:spcPts val="0"/>
                        </a:spcBef>
                        <a:spcAft>
                          <a:spcPts val="0"/>
                        </a:spcAft>
                        <a:buClr>
                          <a:schemeClr val="lt1"/>
                        </a:buClr>
                        <a:buSzPts val="1600"/>
                        <a:buFont typeface="Arial"/>
                        <a:buChar char="•"/>
                      </a:pPr>
                      <a:r>
                        <a:rPr lang="en-US" sz="1200" u="none" strike="noStrike" cap="none">
                          <a:solidFill>
                            <a:schemeClr val="bg1"/>
                          </a:solidFill>
                        </a:rPr>
                        <a:t> </a:t>
                      </a:r>
                      <a:r>
                        <a:rPr lang="en-US" sz="1200" b="1" u="sng" strike="noStrike" cap="none">
                          <a:solidFill>
                            <a:schemeClr val="bg1"/>
                          </a:solidFill>
                          <a:hlinkClick r:id="rId3">
                            <a:extLst>
                              <a:ext uri="{A12FA001-AC4F-418D-AE19-62706E023703}">
                                <ahyp:hlinkClr xmlns:ahyp="http://schemas.microsoft.com/office/drawing/2018/hyperlinkcolor" val="tx"/>
                              </a:ext>
                            </a:extLst>
                          </a:hlinkClick>
                        </a:rPr>
                        <a:t>Announcements</a:t>
                      </a:r>
                      <a:endParaRPr sz="1200" b="1" u="none" strike="noStrike" cap="none">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u="none" strike="noStrike" cap="none">
                          <a:solidFill>
                            <a:schemeClr val="bg1"/>
                          </a:solidFill>
                        </a:rPr>
                        <a:t> </a:t>
                      </a:r>
                      <a:r>
                        <a:rPr lang="en-US" sz="1200" b="1" u="none" strike="noStrike" cap="none">
                          <a:solidFill>
                            <a:schemeClr val="bg1"/>
                          </a:solidFill>
                        </a:rPr>
                        <a:t>Activity Feed</a:t>
                      </a:r>
                      <a:endParaRPr sz="80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a:solidFill>
                            <a:schemeClr val="bg1"/>
                          </a:solidFill>
                          <a:hlinkClick r:id="rId4">
                            <a:extLst>
                              <a:ext uri="{A12FA001-AC4F-418D-AE19-62706E023703}">
                                <ahyp:hlinkClr xmlns:ahyp="http://schemas.microsoft.com/office/drawing/2018/hyperlinkcolor" val="tx"/>
                              </a:ext>
                            </a:extLst>
                          </a:hlinkClick>
                        </a:rPr>
                        <a:t>-Add Attachments and Links to Posts</a:t>
                      </a:r>
                      <a:endParaRPr sz="90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a:solidFill>
                            <a:schemeClr val="bg1"/>
                          </a:solidFill>
                          <a:hlinkClick r:id="rId5">
                            <a:extLst>
                              <a:ext uri="{A12FA001-AC4F-418D-AE19-62706E023703}">
                                <ahyp:hlinkClr xmlns:ahyp="http://schemas.microsoft.com/office/drawing/2018/hyperlinkcolor" val="tx"/>
                              </a:ext>
                            </a:extLst>
                          </a:hlinkClick>
                        </a:rPr>
                        <a:t>-Create an Assignment Post in Activity Feed</a:t>
                      </a:r>
                      <a:endParaRPr sz="90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a:solidFill>
                            <a:schemeClr val="bg1"/>
                          </a:solidFill>
                          <a:hlinkClick r:id="rId6">
                            <a:extLst>
                              <a:ext uri="{A12FA001-AC4F-418D-AE19-62706E023703}">
                                <ahyp:hlinkClr xmlns:ahyp="http://schemas.microsoft.com/office/drawing/2018/hyperlinkcolor" val="tx"/>
                              </a:ext>
                            </a:extLst>
                          </a:hlinkClick>
                        </a:rPr>
                        <a:t>-Customize Notifications for Activity Feed</a:t>
                      </a:r>
                      <a:endParaRPr sz="900" u="none" strike="noStrike" cap="none">
                        <a:solidFill>
                          <a:schemeClr val="bg1"/>
                        </a:solidFill>
                      </a:endParaRPr>
                    </a:p>
                    <a:p>
                      <a:pPr marL="0" marR="0" lvl="0" indent="0" algn="l" rtl="0">
                        <a:lnSpc>
                          <a:spcPct val="100000"/>
                        </a:lnSpc>
                        <a:spcBef>
                          <a:spcPts val="0"/>
                        </a:spcBef>
                        <a:spcAft>
                          <a:spcPts val="0"/>
                        </a:spcAft>
                        <a:buClr>
                          <a:schemeClr val="lt1"/>
                        </a:buClr>
                        <a:buSzPts val="1200"/>
                        <a:buFont typeface="Arial"/>
                        <a:buNone/>
                      </a:pPr>
                      <a:r>
                        <a:rPr lang="en-US" sz="900" u="sng" strike="noStrike" cap="none">
                          <a:solidFill>
                            <a:schemeClr val="bg1"/>
                          </a:solidFill>
                          <a:hlinkClick r:id="rId7">
                            <a:extLst>
                              <a:ext uri="{A12FA001-AC4F-418D-AE19-62706E023703}">
                                <ahyp:hlinkClr xmlns:ahyp="http://schemas.microsoft.com/office/drawing/2018/hyperlinkcolor" val="tx"/>
                              </a:ext>
                            </a:extLst>
                          </a:hlinkClick>
                        </a:rPr>
                        <a:t>-For posting a message</a:t>
                      </a:r>
                      <a:endParaRPr sz="90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u="none" strike="noStrike" cap="none">
                          <a:solidFill>
                            <a:schemeClr val="bg1"/>
                          </a:solidFill>
                        </a:rPr>
                        <a:t>-</a:t>
                      </a:r>
                      <a:r>
                        <a:rPr lang="en-US" sz="900" u="sng" strike="noStrike" cap="none">
                          <a:solidFill>
                            <a:schemeClr val="bg1"/>
                          </a:solidFill>
                          <a:hlinkClick r:id="rId8">
                            <a:extLst>
                              <a:ext uri="{A12FA001-AC4F-418D-AE19-62706E023703}">
                                <ahyp:hlinkClr xmlns:ahyp="http://schemas.microsoft.com/office/drawing/2018/hyperlinkcolor" val="tx"/>
                              </a:ext>
                            </a:extLst>
                          </a:hlinkClick>
                        </a:rPr>
                        <a:t>Optimize Activity Feed</a:t>
                      </a:r>
                      <a:endParaRPr sz="900" u="none" strike="noStrike" cap="none">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u="none" strike="noStrike" cap="none">
                          <a:solidFill>
                            <a:schemeClr val="bg1"/>
                          </a:solidFill>
                        </a:rPr>
                        <a:t> </a:t>
                      </a:r>
                      <a:r>
                        <a:rPr lang="en-US" sz="1200" b="1" u="sng" strike="noStrike" cap="none">
                          <a:solidFill>
                            <a:schemeClr val="bg1"/>
                          </a:solidFill>
                          <a:hlinkClick r:id="rId9">
                            <a:extLst>
                              <a:ext uri="{A12FA001-AC4F-418D-AE19-62706E023703}">
                                <ahyp:hlinkClr xmlns:ahyp="http://schemas.microsoft.com/office/drawing/2018/hyperlinkcolor" val="tx"/>
                              </a:ext>
                            </a:extLst>
                          </a:hlinkClick>
                        </a:rPr>
                        <a:t>Discussions</a:t>
                      </a:r>
                      <a:endParaRPr sz="1200" b="1" u="none" strike="noStrike" cap="none">
                        <a:solidFill>
                          <a:schemeClr val="bg1"/>
                        </a:solidFill>
                      </a:endParaRPr>
                    </a:p>
                    <a:p>
                      <a:pPr marL="0" marR="0" lvl="0" indent="0" algn="l" rtl="0">
                        <a:spcBef>
                          <a:spcPts val="600"/>
                        </a:spcBef>
                        <a:spcAft>
                          <a:spcPts val="0"/>
                        </a:spcAft>
                        <a:buClr>
                          <a:schemeClr val="lt1"/>
                        </a:buClr>
                        <a:buSzPts val="1600"/>
                        <a:buFont typeface="Arial"/>
                        <a:buNone/>
                      </a:pPr>
                      <a:endParaRPr sz="1200" u="none" strike="noStrike" cap="none">
                        <a:solidFill>
                          <a:schemeClr val="bg1"/>
                        </a:solidFill>
                      </a:endParaRPr>
                    </a:p>
                    <a:p>
                      <a:pPr marL="0" marR="0" lvl="0" indent="0" algn="l" rtl="0">
                        <a:spcBef>
                          <a:spcPts val="600"/>
                        </a:spcBef>
                        <a:spcAft>
                          <a:spcPts val="0"/>
                        </a:spcAft>
                        <a:buClr>
                          <a:schemeClr val="dk1"/>
                        </a:buClr>
                        <a:buSzPts val="1600"/>
                        <a:buFont typeface="Arial"/>
                        <a:buNone/>
                      </a:pPr>
                      <a:br>
                        <a:rPr lang="en-US" sz="1200" u="none" strike="noStrike" cap="none">
                          <a:solidFill>
                            <a:schemeClr val="bg1"/>
                          </a:solidFill>
                        </a:rPr>
                      </a:br>
                      <a:endParaRPr sz="1200"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285750" marR="0" lvl="0" indent="-285750" algn="l" rtl="0">
                        <a:spcBef>
                          <a:spcPts val="0"/>
                        </a:spcBef>
                        <a:spcAft>
                          <a:spcPts val="0"/>
                        </a:spcAft>
                        <a:buClr>
                          <a:schemeClr val="lt1"/>
                        </a:buClr>
                        <a:buSzPts val="1600"/>
                        <a:buFont typeface="Arial"/>
                        <a:buChar char="•"/>
                      </a:pPr>
                      <a:r>
                        <a:rPr lang="en-US" sz="1200" b="0" u="none" strike="noStrike" cap="none">
                          <a:solidFill>
                            <a:schemeClr val="bg1"/>
                          </a:solidFill>
                        </a:rPr>
                        <a:t> </a:t>
                      </a:r>
                      <a:r>
                        <a:rPr lang="en-US" sz="1200" b="1" u="none" strike="noStrike" cap="none">
                          <a:solidFill>
                            <a:schemeClr val="bg1"/>
                          </a:solidFill>
                        </a:rPr>
                        <a:t>Content/</a:t>
                      </a:r>
                      <a:r>
                        <a:rPr lang="en-US" sz="1200" b="1" u="sng" strike="noStrike" cap="none">
                          <a:solidFill>
                            <a:schemeClr val="bg1"/>
                          </a:solidFill>
                          <a:hlinkClick r:id="rId10">
                            <a:extLst>
                              <a:ext uri="{A12FA001-AC4F-418D-AE19-62706E023703}">
                                <ahyp:hlinkClr xmlns:ahyp="http://schemas.microsoft.com/office/drawing/2018/hyperlinkcolor" val="tx"/>
                              </a:ext>
                            </a:extLst>
                          </a:hlinkClick>
                        </a:rPr>
                        <a:t>Lessons</a:t>
                      </a:r>
                      <a:r>
                        <a:rPr lang="en-US" sz="1200" b="1" u="none" strike="noStrike" cap="none">
                          <a:solidFill>
                            <a:schemeClr val="bg1"/>
                          </a:solidFill>
                        </a:rPr>
                        <a:t> Tool</a:t>
                      </a:r>
                      <a:endParaRPr sz="800">
                        <a:solidFill>
                          <a:schemeClr val="bg1"/>
                        </a:solidFill>
                      </a:endParaRPr>
                    </a:p>
                    <a:p>
                      <a:pPr marL="0" marR="0" lvl="0" indent="0" algn="l" rtl="0">
                        <a:spcBef>
                          <a:spcPts val="0"/>
                        </a:spcBef>
                        <a:spcAft>
                          <a:spcPts val="0"/>
                        </a:spcAft>
                        <a:buClr>
                          <a:schemeClr val="lt1"/>
                        </a:buClr>
                        <a:buSzPts val="1600"/>
                        <a:buFont typeface="Arial"/>
                        <a:buNone/>
                      </a:pPr>
                      <a:r>
                        <a:rPr lang="en-US" sz="1200" b="0" u="sng" strike="noStrike" cap="none">
                          <a:solidFill>
                            <a:schemeClr val="bg1"/>
                          </a:solidFill>
                          <a:hlinkClick r:id="rId11">
                            <a:extLst>
                              <a:ext uri="{A12FA001-AC4F-418D-AE19-62706E023703}">
                                <ahyp:hlinkClr xmlns:ahyp="http://schemas.microsoft.com/office/drawing/2018/hyperlinkcolor" val="tx"/>
                              </a:ext>
                            </a:extLst>
                          </a:hlinkClick>
                        </a:rPr>
                        <a:t>-</a:t>
                      </a:r>
                      <a:r>
                        <a:rPr lang="en-US" sz="900" b="0" u="sng" strike="noStrike" cap="none">
                          <a:solidFill>
                            <a:schemeClr val="bg1"/>
                          </a:solidFill>
                          <a:hlinkClick r:id="rId11">
                            <a:extLst>
                              <a:ext uri="{A12FA001-AC4F-418D-AE19-62706E023703}">
                                <ahyp:hlinkClr xmlns:ahyp="http://schemas.microsoft.com/office/drawing/2018/hyperlinkcolor" val="tx"/>
                              </a:ext>
                            </a:extLst>
                          </a:hlinkClick>
                        </a:rPr>
                        <a:t>Getting Started with Lessons for Instructors</a:t>
                      </a:r>
                      <a:endParaRPr sz="900" b="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a:solidFill>
                            <a:schemeClr val="bg1"/>
                          </a:solidFill>
                          <a:hlinkClick r:id="rId11">
                            <a:extLst>
                              <a:ext uri="{A12FA001-AC4F-418D-AE19-62706E023703}">
                                <ahyp:hlinkClr xmlns:ahyp="http://schemas.microsoft.com/office/drawing/2018/hyperlinkcolor" val="tx"/>
                              </a:ext>
                            </a:extLst>
                          </a:hlinkClick>
                        </a:rPr>
                        <a:t>-Lessons: Add a New Unit and Lesson</a:t>
                      </a:r>
                      <a:endParaRPr sz="900" b="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a:solidFill>
                            <a:schemeClr val="bg1"/>
                          </a:solidFill>
                          <a:hlinkClick r:id="rId12">
                            <a:extLst>
                              <a:ext uri="{A12FA001-AC4F-418D-AE19-62706E023703}">
                                <ahyp:hlinkClr xmlns:ahyp="http://schemas.microsoft.com/office/drawing/2018/hyperlinkcolor" val="tx"/>
                              </a:ext>
                            </a:extLst>
                          </a:hlinkClick>
                        </a:rPr>
                        <a:t>-Lessons: Add New Materials</a:t>
                      </a:r>
                      <a:endParaRPr sz="900" b="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a:solidFill>
                            <a:schemeClr val="bg1"/>
                          </a:solidFill>
                          <a:hlinkClick r:id="rId13">
                            <a:extLst>
                              <a:ext uri="{A12FA001-AC4F-418D-AE19-62706E023703}">
                                <ahyp:hlinkClr xmlns:ahyp="http://schemas.microsoft.com/office/drawing/2018/hyperlinkcolor" val="tx"/>
                              </a:ext>
                            </a:extLst>
                          </a:hlinkClick>
                        </a:rPr>
                        <a:t>-Lessons: Reorder Units, Lessons, Folders, and Materials</a:t>
                      </a:r>
                      <a:endParaRPr sz="900" b="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a:solidFill>
                            <a:schemeClr val="bg1"/>
                          </a:solidFill>
                          <a:hlinkClick r:id="rId14">
                            <a:extLst>
                              <a:ext uri="{A12FA001-AC4F-418D-AE19-62706E023703}">
                                <ahyp:hlinkClr xmlns:ahyp="http://schemas.microsoft.com/office/drawing/2018/hyperlinkcolor" val="tx"/>
                              </a:ext>
                            </a:extLst>
                          </a:hlinkClick>
                        </a:rPr>
                        <a:t>-Lessons: Attach a Release Condition</a:t>
                      </a:r>
                      <a:endParaRPr lang="en-US" sz="900" b="0" u="sng" strike="noStrike" cap="none">
                        <a:solidFill>
                          <a:schemeClr val="bg1"/>
                        </a:solidFill>
                      </a:endParaRPr>
                    </a:p>
                    <a:p>
                      <a:pPr marL="0" marR="0" lvl="0" indent="0" algn="l" rtl="0">
                        <a:spcBef>
                          <a:spcPts val="0"/>
                        </a:spcBef>
                        <a:spcAft>
                          <a:spcPts val="0"/>
                        </a:spcAft>
                        <a:buClr>
                          <a:schemeClr val="lt1"/>
                        </a:buClr>
                        <a:buSzPts val="1200"/>
                        <a:buFont typeface="Arial"/>
                        <a:buNone/>
                      </a:pPr>
                      <a:endParaRPr lang="en-US" sz="900" b="0" u="sng" strike="noStrike" cap="none">
                        <a:solidFill>
                          <a:schemeClr val="bg1"/>
                        </a:solidFill>
                      </a:endParaRPr>
                    </a:p>
                    <a:p>
                      <a:pPr marL="171450" marR="0" lvl="0" indent="-171450" algn="l" rtl="0">
                        <a:spcBef>
                          <a:spcPts val="0"/>
                        </a:spcBef>
                        <a:spcAft>
                          <a:spcPts val="0"/>
                        </a:spcAft>
                        <a:buClr>
                          <a:schemeClr val="lt1"/>
                        </a:buClr>
                        <a:buSzPts val="1200"/>
                        <a:buFont typeface="Arial" panose="020B0604020202020204" pitchFamily="34" charset="0"/>
                        <a:buChar char="•"/>
                      </a:pPr>
                      <a:r>
                        <a:rPr lang="en-US" sz="1200" b="1" u="none" strike="noStrike" cap="none">
                          <a:solidFill>
                            <a:schemeClr val="bg1"/>
                          </a:solidFill>
                          <a:hlinkClick r:id="rId15">
                            <a:extLst>
                              <a:ext uri="{A12FA001-AC4F-418D-AE19-62706E023703}">
                                <ahyp:hlinkClr xmlns:ahyp="http://schemas.microsoft.com/office/drawing/2018/hyperlinkcolor" val="tx"/>
                              </a:ext>
                            </a:extLst>
                          </a:hlinkClick>
                        </a:rPr>
                        <a:t>Groups</a:t>
                      </a:r>
                      <a:r>
                        <a:rPr lang="en-US" sz="1200" b="1" u="none" strike="noStrike" cap="none">
                          <a:solidFill>
                            <a:schemeClr val="bg1"/>
                          </a:solidFill>
                        </a:rPr>
                        <a:t>    </a:t>
                      </a:r>
                      <a:r>
                        <a:rPr lang="en-US" sz="900" b="0" u="none" strike="noStrike" cap="none">
                          <a:solidFill>
                            <a:schemeClr val="bg1"/>
                          </a:solidFill>
                          <a:hlinkClick r:id="rId16">
                            <a:extLst>
                              <a:ext uri="{A12FA001-AC4F-418D-AE19-62706E023703}">
                                <ahyp:hlinkClr xmlns:ahyp="http://schemas.microsoft.com/office/drawing/2018/hyperlinkcolor" val="tx"/>
                              </a:ext>
                            </a:extLst>
                          </a:hlinkClick>
                        </a:rPr>
                        <a:t>-Creating Groups</a:t>
                      </a:r>
                      <a:endParaRPr lang="en-US" sz="900" b="0" u="none" strike="noStrike" cap="none">
                        <a:solidFill>
                          <a:schemeClr val="bg1"/>
                        </a:solidFill>
                      </a:endParaRPr>
                    </a:p>
                    <a:p>
                      <a:pPr marL="0" marR="0" lvl="0" indent="0" algn="l" rtl="0">
                        <a:spcBef>
                          <a:spcPts val="0"/>
                        </a:spcBef>
                        <a:spcAft>
                          <a:spcPts val="0"/>
                        </a:spcAft>
                        <a:buClr>
                          <a:schemeClr val="lt1"/>
                        </a:buClr>
                        <a:buSzPts val="1200"/>
                        <a:buFont typeface="Arial" panose="020B0604020202020204" pitchFamily="34" charset="0"/>
                        <a:buNone/>
                      </a:pPr>
                      <a:r>
                        <a:rPr lang="en-US" sz="900" b="0" u="none" strike="noStrike" cap="none">
                          <a:solidFill>
                            <a:schemeClr val="bg1"/>
                          </a:solidFill>
                          <a:hlinkClick r:id="rId17">
                            <a:extLst>
                              <a:ext uri="{A12FA001-AC4F-418D-AE19-62706E023703}">
                                <ahyp:hlinkClr xmlns:ahyp="http://schemas.microsoft.com/office/drawing/2018/hyperlinkcolor" val="tx"/>
                              </a:ext>
                            </a:extLst>
                          </a:hlinkClick>
                        </a:rPr>
                        <a:t>-Creating Individual Student Groups </a:t>
                      </a:r>
                      <a:endParaRPr lang="en-US" sz="900" b="0" u="none" strike="noStrike" cap="none">
                        <a:solidFill>
                          <a:schemeClr val="bg1"/>
                        </a:solidFill>
                      </a:endParaRPr>
                    </a:p>
                    <a:p>
                      <a:pPr marL="0" marR="0" lvl="0" indent="0" algn="l" rtl="0">
                        <a:spcBef>
                          <a:spcPts val="0"/>
                        </a:spcBef>
                        <a:spcAft>
                          <a:spcPts val="0"/>
                        </a:spcAft>
                        <a:buClr>
                          <a:schemeClr val="lt1"/>
                        </a:buClr>
                        <a:buSzPts val="1200"/>
                        <a:buFont typeface="Arial" panose="020B0604020202020204" pitchFamily="34" charset="0"/>
                        <a:buNone/>
                      </a:pPr>
                      <a:r>
                        <a:rPr lang="en-US" sz="900" b="0" u="none" strike="noStrike" cap="none">
                          <a:solidFill>
                            <a:schemeClr val="bg1"/>
                          </a:solidFill>
                          <a:hlinkClick r:id="rId18">
                            <a:extLst>
                              <a:ext uri="{A12FA001-AC4F-418D-AE19-62706E023703}">
                                <ahyp:hlinkClr xmlns:ahyp="http://schemas.microsoft.com/office/drawing/2018/hyperlinkcolor" val="tx"/>
                              </a:ext>
                            </a:extLst>
                          </a:hlinkClick>
                        </a:rPr>
                        <a:t>-Creating Unique Learner Pathways</a:t>
                      </a:r>
                      <a:endParaRPr sz="900" b="0"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285750" marR="0" lvl="0" indent="-285750" algn="l" rtl="0">
                        <a:spcBef>
                          <a:spcPts val="0"/>
                        </a:spcBef>
                        <a:spcAft>
                          <a:spcPts val="0"/>
                        </a:spcAft>
                        <a:buClr>
                          <a:schemeClr val="lt1"/>
                        </a:buClr>
                        <a:buSzPts val="1600"/>
                        <a:buFont typeface="Arial"/>
                        <a:buChar char="•"/>
                      </a:pPr>
                      <a:r>
                        <a:rPr lang="en-US" sz="1200" b="0" u="none" strike="noStrike" cap="none" dirty="0">
                          <a:solidFill>
                            <a:schemeClr val="bg1"/>
                          </a:solidFill>
                        </a:rPr>
                        <a:t> </a:t>
                      </a:r>
                      <a:r>
                        <a:rPr lang="en-US" sz="1200" b="1" u="none" strike="noStrike" cap="none" dirty="0">
                          <a:solidFill>
                            <a:schemeClr val="bg1"/>
                          </a:solidFill>
                        </a:rPr>
                        <a:t>Brightspace Portfolio</a:t>
                      </a:r>
                      <a:endParaRPr sz="800" dirty="0">
                        <a:solidFill>
                          <a:schemeClr val="bg1"/>
                        </a:solidFill>
                      </a:endParaRPr>
                    </a:p>
                    <a:p>
                      <a:pPr marL="0" marR="0" lvl="0" indent="0" algn="l" rtl="0">
                        <a:spcBef>
                          <a:spcPts val="0"/>
                        </a:spcBef>
                        <a:spcAft>
                          <a:spcPts val="0"/>
                        </a:spcAft>
                        <a:buClr>
                          <a:schemeClr val="lt1"/>
                        </a:buClr>
                        <a:buSzPts val="1600"/>
                        <a:buFont typeface="Arial"/>
                        <a:buNone/>
                      </a:pPr>
                      <a:r>
                        <a:rPr lang="en-US" sz="1200" b="0" u="none" strike="noStrike" cap="none" dirty="0">
                          <a:solidFill>
                            <a:schemeClr val="bg1"/>
                          </a:solidFill>
                        </a:rPr>
                        <a:t> </a:t>
                      </a:r>
                      <a:r>
                        <a:rPr lang="en-US" sz="900" b="0" u="sng" strike="noStrike" cap="none" dirty="0">
                          <a:solidFill>
                            <a:schemeClr val="bg1"/>
                          </a:solidFill>
                          <a:hlinkClick r:id="rId19">
                            <a:extLst>
                              <a:ext uri="{A12FA001-AC4F-418D-AE19-62706E023703}">
                                <ahyp:hlinkClr xmlns:ahyp="http://schemas.microsoft.com/office/drawing/2018/hyperlinkcolor" val="tx"/>
                              </a:ext>
                            </a:extLst>
                          </a:hlinkClick>
                        </a:rPr>
                        <a:t>-Review and Approve Portfolio Items</a:t>
                      </a:r>
                      <a:endParaRPr sz="900" b="0"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dirty="0">
                          <a:solidFill>
                            <a:schemeClr val="bg1"/>
                          </a:solidFill>
                          <a:hlinkClick r:id="rId20">
                            <a:extLst>
                              <a:ext uri="{A12FA001-AC4F-418D-AE19-62706E023703}">
                                <ahyp:hlinkClr xmlns:ahyp="http://schemas.microsoft.com/office/drawing/2018/hyperlinkcolor" val="tx"/>
                              </a:ext>
                            </a:extLst>
                          </a:hlinkClick>
                        </a:rPr>
                        <a:t>-Oversee and View Individual Portfolios</a:t>
                      </a:r>
                      <a:endParaRPr sz="900" b="0"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dirty="0">
                          <a:solidFill>
                            <a:schemeClr val="bg1"/>
                          </a:solidFill>
                          <a:hlinkClick r:id="rId21">
                            <a:extLst>
                              <a:ext uri="{A12FA001-AC4F-418D-AE19-62706E023703}">
                                <ahyp:hlinkClr xmlns:ahyp="http://schemas.microsoft.com/office/drawing/2018/hyperlinkcolor" val="tx"/>
                              </a:ext>
                            </a:extLst>
                          </a:hlinkClick>
                        </a:rPr>
                        <a:t>-Brightspace Portfolio: Bring Your Own Device (for learners)</a:t>
                      </a:r>
                      <a:endParaRPr lang="en-US" sz="900" b="0" u="sng"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dirty="0">
                          <a:solidFill>
                            <a:schemeClr val="bg1"/>
                          </a:solidFill>
                        </a:rPr>
                        <a:t>-</a:t>
                      </a:r>
                      <a:r>
                        <a:rPr lang="en-US" sz="900" b="0" u="sng" strike="noStrike" cap="none" dirty="0">
                          <a:solidFill>
                            <a:schemeClr val="bg1"/>
                          </a:solidFill>
                          <a:hlinkClick r:id="rId22">
                            <a:extLst>
                              <a:ext uri="{A12FA001-AC4F-418D-AE19-62706E023703}">
                                <ahyp:hlinkClr xmlns:ahyp="http://schemas.microsoft.com/office/drawing/2018/hyperlinkcolor" val="tx"/>
                              </a:ext>
                            </a:extLst>
                          </a:hlinkClick>
                        </a:rPr>
                        <a:t>Portfolio AT HOME</a:t>
                      </a:r>
                      <a:r>
                        <a:rPr lang="en-US" sz="900" b="0" u="sng" strike="noStrike" cap="none" dirty="0">
                          <a:solidFill>
                            <a:schemeClr val="bg1"/>
                          </a:solidFill>
                        </a:rPr>
                        <a:t>  </a:t>
                      </a:r>
                      <a:endParaRPr sz="900" b="1" u="none" strike="noStrike" cap="none" dirty="0">
                        <a:solidFill>
                          <a:srgbClr val="ED7D31"/>
                        </a:solidFill>
                      </a:endParaRPr>
                    </a:p>
                    <a:p>
                      <a:pPr marL="171450" marR="0" lvl="0" indent="-171450" algn="l" rtl="0">
                        <a:spcBef>
                          <a:spcPts val="600"/>
                        </a:spcBef>
                        <a:spcAft>
                          <a:spcPts val="0"/>
                        </a:spcAft>
                        <a:buClr>
                          <a:schemeClr val="lt1"/>
                        </a:buClr>
                        <a:buSzPts val="1600"/>
                        <a:buFont typeface="Arial"/>
                        <a:buChar char="•"/>
                      </a:pPr>
                      <a:r>
                        <a:rPr lang="en-US" sz="1200" b="1" u="sng" strike="noStrike" cap="none" dirty="0">
                          <a:solidFill>
                            <a:schemeClr val="bg1"/>
                          </a:solidFill>
                          <a:hlinkClick r:id="rId23">
                            <a:extLst>
                              <a:ext uri="{A12FA001-AC4F-418D-AE19-62706E023703}">
                                <ahyp:hlinkClr xmlns:ahyp="http://schemas.microsoft.com/office/drawing/2018/hyperlinkcolor" val="tx"/>
                              </a:ext>
                            </a:extLst>
                          </a:hlinkClick>
                        </a:rPr>
                        <a:t>Assignments </a:t>
                      </a:r>
                      <a:endParaRPr sz="1200" b="1" u="none" strike="noStrike" cap="none" dirty="0">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b="1" u="none" strike="noStrike" cap="none" dirty="0">
                          <a:solidFill>
                            <a:schemeClr val="bg1"/>
                          </a:solidFill>
                        </a:rPr>
                        <a:t> </a:t>
                      </a:r>
                      <a:r>
                        <a:rPr lang="en-US" sz="1200" b="1" u="sng" strike="noStrike" cap="none" dirty="0">
                          <a:solidFill>
                            <a:schemeClr val="bg1"/>
                          </a:solidFill>
                          <a:hlinkClick r:id="rId9">
                            <a:extLst>
                              <a:ext uri="{A12FA001-AC4F-418D-AE19-62706E023703}">
                                <ahyp:hlinkClr xmlns:ahyp="http://schemas.microsoft.com/office/drawing/2018/hyperlinkcolor" val="tx"/>
                              </a:ext>
                            </a:extLst>
                          </a:hlinkClick>
                        </a:rPr>
                        <a:t>Discussions</a:t>
                      </a:r>
                      <a:endParaRPr sz="1200" b="1" u="none" strike="noStrike" cap="none" dirty="0">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b="1" u="none" strike="noStrike" cap="none" dirty="0">
                          <a:solidFill>
                            <a:schemeClr val="bg1"/>
                          </a:solidFill>
                        </a:rPr>
                        <a:t> </a:t>
                      </a:r>
                      <a:r>
                        <a:rPr lang="en-US" sz="1200" b="1" u="sng" strike="noStrike" cap="none" dirty="0">
                          <a:solidFill>
                            <a:schemeClr val="bg1"/>
                          </a:solidFill>
                          <a:hlinkClick r:id="rId24">
                            <a:extLst>
                              <a:ext uri="{A12FA001-AC4F-418D-AE19-62706E023703}">
                                <ahyp:hlinkClr xmlns:ahyp="http://schemas.microsoft.com/office/drawing/2018/hyperlinkcolor" val="tx"/>
                              </a:ext>
                            </a:extLst>
                          </a:hlinkClick>
                        </a:rPr>
                        <a:t>Quizzes </a:t>
                      </a:r>
                      <a:endParaRPr sz="1200" b="1"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b="0" i="0" u="sng" strike="noStrike" cap="none" dirty="0">
                          <a:solidFill>
                            <a:schemeClr val="bg1"/>
                          </a:solidFill>
                          <a:latin typeface="Arial"/>
                          <a:ea typeface="Arial"/>
                          <a:cs typeface="Arial"/>
                          <a:sym typeface="Arial"/>
                          <a:hlinkClick r:id="rId25">
                            <a:extLst>
                              <a:ext uri="{A12FA001-AC4F-418D-AE19-62706E023703}">
                                <ahyp:hlinkClr xmlns:ahyp="http://schemas.microsoft.com/office/drawing/2018/hyperlinkcolor" val="tx"/>
                              </a:ext>
                            </a:extLst>
                          </a:hlinkClick>
                        </a:rPr>
                        <a:t>-Quiz Question Converter</a:t>
                      </a:r>
                      <a:endParaRPr sz="900" b="0" i="0" u="none" strike="noStrike" cap="none" dirty="0">
                        <a:solidFill>
                          <a:schemeClr val="bg1"/>
                        </a:solidFill>
                        <a:latin typeface="Arial"/>
                        <a:ea typeface="Arial"/>
                        <a:cs typeface="Arial"/>
                        <a:sym typeface="Aria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285750" marR="0" lvl="0" indent="-285750" algn="l" rtl="0">
                        <a:spcBef>
                          <a:spcPts val="0"/>
                        </a:spcBef>
                        <a:spcAft>
                          <a:spcPts val="0"/>
                        </a:spcAft>
                        <a:buClr>
                          <a:schemeClr val="lt1"/>
                        </a:buClr>
                        <a:buSzPts val="1600"/>
                        <a:buFont typeface="Arial"/>
                        <a:buChar char="•"/>
                      </a:pPr>
                      <a:r>
                        <a:rPr lang="en-US" sz="1200" u="none" strike="noStrike" cap="none" dirty="0">
                          <a:solidFill>
                            <a:schemeClr val="bg1"/>
                          </a:solidFill>
                        </a:rPr>
                        <a:t> </a:t>
                      </a:r>
                      <a:r>
                        <a:rPr lang="en-US" sz="1200" b="1" u="none" strike="noStrike" cap="none" dirty="0">
                          <a:solidFill>
                            <a:schemeClr val="bg1"/>
                          </a:solidFill>
                        </a:rPr>
                        <a:t>Rubrics</a:t>
                      </a:r>
                      <a:endParaRPr sz="800"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26">
                            <a:extLst>
                              <a:ext uri="{A12FA001-AC4F-418D-AE19-62706E023703}">
                                <ahyp:hlinkClr xmlns:ahyp="http://schemas.microsoft.com/office/drawing/2018/hyperlinkcolor" val="tx"/>
                              </a:ext>
                            </a:extLst>
                          </a:hlinkClick>
                        </a:rPr>
                        <a:t>-Create an Analytic Rubric</a:t>
                      </a:r>
                      <a:endParaRPr sz="900"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27">
                            <a:extLst>
                              <a:ext uri="{A12FA001-AC4F-418D-AE19-62706E023703}">
                                <ahyp:hlinkClr xmlns:ahyp="http://schemas.microsoft.com/office/drawing/2018/hyperlinkcolor" val="tx"/>
                              </a:ext>
                            </a:extLst>
                          </a:hlinkClick>
                        </a:rPr>
                        <a:t>-Create a Holistic Rubric</a:t>
                      </a:r>
                      <a:endParaRPr sz="900" u="none" strike="noStrike" cap="none" dirty="0">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b="1" u="sng" strike="noStrike" cap="none" dirty="0">
                          <a:solidFill>
                            <a:schemeClr val="bg1"/>
                          </a:solidFill>
                          <a:hlinkClick r:id="rId28">
                            <a:extLst>
                              <a:ext uri="{A12FA001-AC4F-418D-AE19-62706E023703}">
                                <ahyp:hlinkClr xmlns:ahyp="http://schemas.microsoft.com/office/drawing/2018/hyperlinkcolor" val="tx"/>
                              </a:ext>
                            </a:extLst>
                          </a:hlinkClick>
                        </a:rPr>
                        <a:t>Grades</a:t>
                      </a:r>
                      <a:endParaRPr sz="1200" b="1"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29">
                            <a:extLst>
                              <a:ext uri="{A12FA001-AC4F-418D-AE19-62706E023703}">
                                <ahyp:hlinkClr xmlns:ahyp="http://schemas.microsoft.com/office/drawing/2018/hyperlinkcolor" val="tx"/>
                              </a:ext>
                            </a:extLst>
                          </a:hlinkClick>
                        </a:rPr>
                        <a:t>-Entering Grades</a:t>
                      </a:r>
                      <a:endParaRPr sz="900"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30">
                            <a:extLst>
                              <a:ext uri="{A12FA001-AC4F-418D-AE19-62706E023703}">
                                <ahyp:hlinkClr xmlns:ahyp="http://schemas.microsoft.com/office/drawing/2018/hyperlinkcolor" val="tx"/>
                              </a:ext>
                            </a:extLst>
                          </a:hlinkClick>
                        </a:rPr>
                        <a:t>-Associate an Activity with a Grade Item</a:t>
                      </a:r>
                      <a:endParaRPr sz="900"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31">
                            <a:extLst>
                              <a:ext uri="{A12FA001-AC4F-418D-AE19-62706E023703}">
                                <ahyp:hlinkClr xmlns:ahyp="http://schemas.microsoft.com/office/drawing/2018/hyperlinkcolor" val="tx"/>
                              </a:ext>
                            </a:extLst>
                          </a:hlinkClick>
                        </a:rPr>
                        <a:t>-Create a Grade Scheme</a:t>
                      </a:r>
                      <a:endParaRPr sz="900" u="none" strike="noStrike" cap="none" dirty="0">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b="1" u="none" strike="noStrike" cap="none" dirty="0">
                          <a:solidFill>
                            <a:schemeClr val="bg1"/>
                          </a:solidFill>
                        </a:rPr>
                        <a:t>Standards/Expectations</a:t>
                      </a:r>
                      <a:endParaRPr sz="800" u="none"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32">
                            <a:extLst>
                              <a:ext uri="{A12FA001-AC4F-418D-AE19-62706E023703}">
                                <ahyp:hlinkClr xmlns:ahyp="http://schemas.microsoft.com/office/drawing/2018/hyperlinkcolor" val="tx"/>
                              </a:ext>
                            </a:extLst>
                          </a:hlinkClick>
                        </a:rPr>
                        <a:t>-Standards: Import Standards from Course Admin</a:t>
                      </a:r>
                      <a:endParaRPr lang="en-US" sz="900" u="sng"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33">
                            <a:extLst>
                              <a:ext uri="{A12FA001-AC4F-418D-AE19-62706E023703}">
                                <ahyp:hlinkClr xmlns:ahyp="http://schemas.microsoft.com/office/drawing/2018/hyperlinkcolor" val="tx"/>
                              </a:ext>
                            </a:extLst>
                          </a:hlinkClick>
                        </a:rPr>
                        <a:t>Assessing or Evaluating Against Expectations</a:t>
                      </a:r>
                      <a:endParaRPr sz="800" dirty="0">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b="1" u="sng" strike="noStrike" cap="none" dirty="0">
                          <a:solidFill>
                            <a:schemeClr val="bg1"/>
                          </a:solidFill>
                          <a:hlinkClick r:id="rId34">
                            <a:extLst>
                              <a:ext uri="{A12FA001-AC4F-418D-AE19-62706E023703}">
                                <ahyp:hlinkClr xmlns:ahyp="http://schemas.microsoft.com/office/drawing/2018/hyperlinkcolor" val="tx"/>
                              </a:ext>
                            </a:extLst>
                          </a:hlinkClick>
                        </a:rPr>
                        <a:t>Quick Eval</a:t>
                      </a:r>
                      <a:endParaRPr sz="1200" b="1" u="none" strike="noStrike" cap="none" dirty="0">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719" name="Google Shape;719;p105"/>
          <p:cNvSpPr/>
          <p:nvPr/>
        </p:nvSpPr>
        <p:spPr>
          <a:xfrm>
            <a:off x="508785" y="1969130"/>
            <a:ext cx="10060393" cy="477605"/>
          </a:xfrm>
          <a:prstGeom prst="rect">
            <a:avLst/>
          </a:prstGeom>
          <a:noFill/>
          <a:ln>
            <a:noFill/>
          </a:ln>
        </p:spPr>
        <p:txBody>
          <a:bodyPr spcFirstLastPara="1" wrap="square" lIns="68569" tIns="0" rIns="68569" bIns="0"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1800"/>
              <a:buFont typeface="Arial"/>
              <a:buNone/>
              <a:tabLst/>
              <a:defRPr/>
            </a:pPr>
            <a:endParaRPr kumimoji="0" sz="1350" b="0" i="0" u="none" strike="noStrike" kern="0" cap="none" spc="0" normalizeH="0" baseline="0" noProof="0">
              <a:ln>
                <a:noFill/>
              </a:ln>
              <a:solidFill>
                <a:srgbClr val="000000"/>
              </a:solidFill>
              <a:effectLst/>
              <a:uLnTx/>
              <a:uFillTx/>
              <a:latin typeface="Arial"/>
              <a:cs typeface="Arial"/>
              <a:sym typeface="Arial"/>
            </a:endParaRPr>
          </a:p>
        </p:txBody>
      </p:sp>
      <p:sp>
        <p:nvSpPr>
          <p:cNvPr id="720" name="Google Shape;720;p105"/>
          <p:cNvSpPr txBox="1">
            <a:spLocks noGrp="1"/>
          </p:cNvSpPr>
          <p:nvPr>
            <p:ph type="title"/>
          </p:nvPr>
        </p:nvSpPr>
        <p:spPr>
          <a:xfrm>
            <a:off x="115585" y="626281"/>
            <a:ext cx="2868389" cy="509583"/>
          </a:xfrm>
          <a:prstGeom prst="rect">
            <a:avLst/>
          </a:prstGeom>
          <a:noFill/>
          <a:ln>
            <a:noFill/>
          </a:ln>
        </p:spPr>
        <p:txBody>
          <a:bodyPr spcFirstLastPara="1" wrap="square" lIns="68569" tIns="34275" rIns="68569" bIns="34275" anchor="b" anchorCtr="0">
            <a:noAutofit/>
          </a:bodyPr>
          <a:lstStyle/>
          <a:p>
            <a:r>
              <a:rPr lang="en-US"/>
              <a:t>Tutorial Videos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9DF67-23E3-4BA5-9D39-2C2AFE743D8C}"/>
              </a:ext>
            </a:extLst>
          </p:cNvPr>
          <p:cNvSpPr>
            <a:spLocks noGrp="1"/>
          </p:cNvSpPr>
          <p:nvPr>
            <p:ph type="ctrTitle"/>
          </p:nvPr>
        </p:nvSpPr>
        <p:spPr>
          <a:xfrm>
            <a:off x="4495922" y="1521113"/>
            <a:ext cx="4305178" cy="1790700"/>
          </a:xfrm>
        </p:spPr>
        <p:txBody>
          <a:bodyPr/>
          <a:lstStyle/>
          <a:p>
            <a:r>
              <a:rPr lang="en-US"/>
              <a:t>Thank you!</a:t>
            </a:r>
          </a:p>
        </p:txBody>
      </p:sp>
      <p:pic>
        <p:nvPicPr>
          <p:cNvPr id="4" name="Picture 3">
            <a:extLst>
              <a:ext uri="{FF2B5EF4-FFF2-40B4-BE49-F238E27FC236}">
                <a16:creationId xmlns:a16="http://schemas.microsoft.com/office/drawing/2014/main" id="{84C6C667-FB8D-4E2D-8ADE-5AE898420E5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022334" y="3707561"/>
            <a:ext cx="431374" cy="349950"/>
          </a:xfrm>
          <a:prstGeom prst="rect">
            <a:avLst/>
          </a:prstGeom>
        </p:spPr>
      </p:pic>
      <p:sp>
        <p:nvSpPr>
          <p:cNvPr id="5" name="TextBox 4">
            <a:extLst>
              <a:ext uri="{FF2B5EF4-FFF2-40B4-BE49-F238E27FC236}">
                <a16:creationId xmlns:a16="http://schemas.microsoft.com/office/drawing/2014/main" id="{5E346CAD-52CF-487B-B56F-CE53F7CDEBA6}"/>
              </a:ext>
            </a:extLst>
          </p:cNvPr>
          <p:cNvSpPr txBox="1"/>
          <p:nvPr/>
        </p:nvSpPr>
        <p:spPr>
          <a:xfrm>
            <a:off x="6453708" y="3682481"/>
            <a:ext cx="2488273" cy="400110"/>
          </a:xfrm>
          <a:prstGeom prst="rect">
            <a:avLst/>
          </a:prstGeom>
          <a:noFill/>
        </p:spPr>
        <p:txBody>
          <a:bodyPr wrap="square" rtlCol="0">
            <a:spAutoFit/>
          </a:bodyPr>
          <a:lstStyle/>
          <a:p>
            <a:r>
              <a:rPr lang="en-US" sz="2000" b="1" dirty="0">
                <a:solidFill>
                  <a:srgbClr val="595959"/>
                </a:solidFill>
              </a:rPr>
              <a:t>@</a:t>
            </a:r>
            <a:r>
              <a:rPr lang="en-US" sz="2000" b="1" dirty="0" err="1">
                <a:solidFill>
                  <a:srgbClr val="595959"/>
                </a:solidFill>
              </a:rPr>
              <a:t>Twitterhandle</a:t>
            </a:r>
            <a:endParaRPr lang="en-US" sz="2000" b="1" dirty="0">
              <a:solidFill>
                <a:srgbClr val="595959"/>
              </a:solidFill>
            </a:endParaRPr>
          </a:p>
        </p:txBody>
      </p:sp>
      <p:sp>
        <p:nvSpPr>
          <p:cNvPr id="8" name="TextBox 7">
            <a:extLst>
              <a:ext uri="{FF2B5EF4-FFF2-40B4-BE49-F238E27FC236}">
                <a16:creationId xmlns:a16="http://schemas.microsoft.com/office/drawing/2014/main" id="{4CE04104-5F0D-4816-9F41-43C5FA435927}"/>
              </a:ext>
            </a:extLst>
          </p:cNvPr>
          <p:cNvSpPr txBox="1"/>
          <p:nvPr/>
        </p:nvSpPr>
        <p:spPr>
          <a:xfrm>
            <a:off x="6453708" y="4078229"/>
            <a:ext cx="2488273" cy="707886"/>
          </a:xfrm>
          <a:prstGeom prst="rect">
            <a:avLst/>
          </a:prstGeom>
          <a:noFill/>
        </p:spPr>
        <p:txBody>
          <a:bodyPr wrap="square" rtlCol="0">
            <a:spAutoFit/>
          </a:bodyPr>
          <a:lstStyle/>
          <a:p>
            <a:r>
              <a:rPr lang="en-US" sz="2000" b="1" dirty="0">
                <a:solidFill>
                  <a:srgbClr val="595959"/>
                </a:solidFill>
              </a:rPr>
              <a:t>#</a:t>
            </a:r>
            <a:r>
              <a:rPr lang="en-US" sz="2000" b="1" dirty="0" err="1">
                <a:solidFill>
                  <a:srgbClr val="595959"/>
                </a:solidFill>
              </a:rPr>
              <a:t>districthashtag</a:t>
            </a:r>
            <a:endParaRPr lang="en-US" sz="2000" b="1" dirty="0">
              <a:solidFill>
                <a:srgbClr val="595959"/>
              </a:solidFill>
            </a:endParaRPr>
          </a:p>
          <a:p>
            <a:r>
              <a:rPr lang="en-US" sz="2000" b="1" dirty="0">
                <a:solidFill>
                  <a:srgbClr val="595959"/>
                </a:solidFill>
              </a:rPr>
              <a:t>#D2LK12</a:t>
            </a:r>
          </a:p>
        </p:txBody>
      </p:sp>
    </p:spTree>
    <p:extLst>
      <p:ext uri="{BB962C8B-B14F-4D97-AF65-F5344CB8AC3E}">
        <p14:creationId xmlns:p14="http://schemas.microsoft.com/office/powerpoint/2010/main" val="26620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9" y="0"/>
            <a:ext cx="4703677" cy="51435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Arial" panose="020B0604020202020204"/>
            </a:endParaRPr>
          </a:p>
        </p:txBody>
      </p:sp>
      <p:pic>
        <p:nvPicPr>
          <p:cNvPr id="20" name="Picture 19">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2"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42977"/>
            <a:ext cx="4108564" cy="470763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buClrTx/>
              <a:defRPr/>
            </a:pPr>
            <a:endParaRPr lang="en-US" sz="1350" kern="1200">
              <a:solidFill>
                <a:prstClr val="white"/>
              </a:solidFill>
              <a:latin typeface="Arial" panose="020B0604020202020204"/>
            </a:endParaRPr>
          </a:p>
        </p:txBody>
      </p:sp>
      <p:sp>
        <p:nvSpPr>
          <p:cNvPr id="14" name="Title 1">
            <a:extLst>
              <a:ext uri="{FF2B5EF4-FFF2-40B4-BE49-F238E27FC236}">
                <a16:creationId xmlns:a16="http://schemas.microsoft.com/office/drawing/2014/main" id="{97241541-C6C4-49FB-B743-7A60622A1153}"/>
              </a:ext>
            </a:extLst>
          </p:cNvPr>
          <p:cNvSpPr txBox="1">
            <a:spLocks/>
          </p:cNvSpPr>
          <p:nvPr/>
        </p:nvSpPr>
        <p:spPr>
          <a:xfrm>
            <a:off x="4703448" y="3212698"/>
            <a:ext cx="4440552" cy="1552184"/>
          </a:xfrm>
          <a:prstGeom prst="rect">
            <a:avLst/>
          </a:prstGeom>
        </p:spPr>
        <p:txBody>
          <a:bodyPr vert="horz" lIns="68580" tIns="34290" rIns="68580" bIns="34290" rtlCol="0" anchor="t">
            <a:normAutofit fontScale="97500"/>
          </a:bodyPr>
          <a:lstStyle>
            <a:lvl1pPr algn="l" defTabSz="914400" rtl="0" eaLnBrk="1" latinLnBrk="0" hangingPunct="1">
              <a:lnSpc>
                <a:spcPct val="90000"/>
              </a:lnSpc>
              <a:spcBef>
                <a:spcPct val="0"/>
              </a:spcBef>
              <a:buNone/>
              <a:defRPr sz="4000" kern="1200">
                <a:solidFill>
                  <a:schemeClr val="tx1">
                    <a:lumMod val="65000"/>
                    <a:lumOff val="35000"/>
                  </a:schemeClr>
                </a:solidFill>
                <a:latin typeface="+mj-lt"/>
                <a:ea typeface="+mj-ea"/>
                <a:cs typeface="+mj-cs"/>
              </a:defRPr>
            </a:lvl1pPr>
          </a:lstStyle>
          <a:p>
            <a:pPr defTabSz="685800">
              <a:buClrTx/>
              <a:defRPr/>
            </a:pPr>
            <a:r>
              <a:rPr lang="en-US" sz="3300">
                <a:solidFill>
                  <a:srgbClr val="000000"/>
                </a:solidFill>
                <a:latin typeface="Arial" panose="020B0604020202020204"/>
              </a:rPr>
              <a:t>Presenter Name</a:t>
            </a:r>
            <a:br>
              <a:rPr lang="en-US" sz="3300">
                <a:solidFill>
                  <a:srgbClr val="000000"/>
                </a:solidFill>
                <a:latin typeface="Arial" panose="020B0604020202020204"/>
              </a:rPr>
            </a:br>
            <a:r>
              <a:rPr lang="en-US" sz="2475" i="1">
                <a:solidFill>
                  <a:srgbClr val="000000"/>
                </a:solidFill>
                <a:latin typeface="Arial" panose="020B0604020202020204"/>
              </a:rPr>
              <a:t>Title</a:t>
            </a:r>
            <a:br>
              <a:rPr lang="en-US" sz="2700">
                <a:solidFill>
                  <a:srgbClr val="000000"/>
                </a:solidFill>
                <a:latin typeface="Arial" panose="020B0604020202020204"/>
              </a:rPr>
            </a:br>
            <a:r>
              <a:rPr lang="en-US" sz="2475">
                <a:solidFill>
                  <a:srgbClr val="000000"/>
                </a:solidFill>
                <a:latin typeface="Arial" panose="020B0604020202020204"/>
              </a:rPr>
              <a:t>Company/Organization</a:t>
            </a:r>
          </a:p>
        </p:txBody>
      </p:sp>
      <p:pic>
        <p:nvPicPr>
          <p:cNvPr id="9" name="Picture 8">
            <a:extLst>
              <a:ext uri="{FF2B5EF4-FFF2-40B4-BE49-F238E27FC236}">
                <a16:creationId xmlns:a16="http://schemas.microsoft.com/office/drawing/2014/main" id="{C379E665-1912-4B71-9C57-A7E8C30D1F7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745753" y="4483609"/>
            <a:ext cx="323531" cy="262463"/>
          </a:xfrm>
          <a:prstGeom prst="rect">
            <a:avLst/>
          </a:prstGeom>
        </p:spPr>
      </p:pic>
      <p:sp>
        <p:nvSpPr>
          <p:cNvPr id="10" name="TextBox 9">
            <a:extLst>
              <a:ext uri="{FF2B5EF4-FFF2-40B4-BE49-F238E27FC236}">
                <a16:creationId xmlns:a16="http://schemas.microsoft.com/office/drawing/2014/main" id="{F139F682-855A-4E2F-8A62-D8DFDD62ED49}"/>
              </a:ext>
            </a:extLst>
          </p:cNvPr>
          <p:cNvSpPr txBox="1"/>
          <p:nvPr/>
        </p:nvSpPr>
        <p:spPr>
          <a:xfrm>
            <a:off x="5069284" y="4464799"/>
            <a:ext cx="1866205" cy="323165"/>
          </a:xfrm>
          <a:prstGeom prst="rect">
            <a:avLst/>
          </a:prstGeom>
          <a:noFill/>
        </p:spPr>
        <p:txBody>
          <a:bodyPr wrap="square" rtlCol="0">
            <a:spAutoFit/>
          </a:bodyPr>
          <a:lstStyle/>
          <a:p>
            <a:pPr defTabSz="685800">
              <a:buClrTx/>
            </a:pPr>
            <a:r>
              <a:rPr lang="en-US" sz="1500" b="1" kern="1200">
                <a:solidFill>
                  <a:srgbClr val="44546A"/>
                </a:solidFill>
                <a:ea typeface="+mn-ea"/>
                <a:cs typeface="+mn-cs"/>
              </a:rPr>
              <a:t>@Twitter handle</a:t>
            </a:r>
          </a:p>
        </p:txBody>
      </p:sp>
    </p:spTree>
    <p:extLst>
      <p:ext uri="{BB962C8B-B14F-4D97-AF65-F5344CB8AC3E}">
        <p14:creationId xmlns:p14="http://schemas.microsoft.com/office/powerpoint/2010/main" val="441658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52"/>
        <p:cNvGrpSpPr/>
        <p:nvPr/>
      </p:nvGrpSpPr>
      <p:grpSpPr>
        <a:xfrm>
          <a:off x="0" y="0"/>
          <a:ext cx="0" cy="0"/>
          <a:chOff x="0" y="0"/>
          <a:chExt cx="0" cy="0"/>
        </a:xfrm>
      </p:grpSpPr>
      <p:sp>
        <p:nvSpPr>
          <p:cNvPr id="2153" name="Google Shape;2153;p449"/>
          <p:cNvSpPr txBox="1"/>
          <p:nvPr/>
        </p:nvSpPr>
        <p:spPr>
          <a:xfrm>
            <a:off x="5034862" y="1342273"/>
            <a:ext cx="2314065" cy="402377"/>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rgbClr val="0B72C2"/>
              </a:buClr>
              <a:buSzPts val="2300"/>
              <a:buFont typeface="Arial"/>
              <a:buNone/>
            </a:pPr>
            <a:r>
              <a:rPr lang="en-CA" sz="2300" b="0" i="0" u="none" strike="noStrike" cap="none">
                <a:solidFill>
                  <a:schemeClr val="bg1"/>
                </a:solidFill>
                <a:sym typeface="Arial"/>
              </a:rPr>
              <a:t>Agenda</a:t>
            </a:r>
            <a:endParaRPr lang="en-CA" sz="1100">
              <a:solidFill>
                <a:schemeClr val="bg1"/>
              </a:solidFill>
            </a:endParaRPr>
          </a:p>
        </p:txBody>
      </p:sp>
      <p:sp>
        <p:nvSpPr>
          <p:cNvPr id="2154" name="Google Shape;2154;p449"/>
          <p:cNvSpPr txBox="1"/>
          <p:nvPr/>
        </p:nvSpPr>
        <p:spPr>
          <a:xfrm>
            <a:off x="5034862" y="2089918"/>
            <a:ext cx="3225767" cy="963663"/>
          </a:xfrm>
          <a:prstGeom prst="rect">
            <a:avLst/>
          </a:prstGeom>
          <a:noFill/>
          <a:ln>
            <a:noFill/>
          </a:ln>
        </p:spPr>
        <p:txBody>
          <a:bodyPr spcFirstLastPara="1" wrap="square" lIns="68575" tIns="34275" rIns="68575" bIns="34275" anchor="t" anchorCtr="0">
            <a:noAutofit/>
          </a:bodyPr>
          <a:lstStyle/>
          <a:p>
            <a:pPr marL="351155" lvl="0" indent="-342900">
              <a:buClr>
                <a:srgbClr val="565A5C"/>
              </a:buClr>
              <a:buSzPts val="1500"/>
              <a:buFont typeface="Arial" panose="020B0604020202020204" pitchFamily="34" charset="0"/>
              <a:buChar char="•"/>
              <a:defRPr/>
            </a:pPr>
            <a:r>
              <a:rPr lang="en-US" sz="1600" kern="1200" dirty="0">
                <a:solidFill>
                  <a:srgbClr val="565A5C"/>
                </a:solidFill>
                <a:latin typeface="Calibri" panose="020F0502020204030204"/>
                <a:cs typeface="Calibri"/>
              </a:rPr>
              <a:t>How to make a quiz with Brightspace’s Quizzes tool</a:t>
            </a:r>
          </a:p>
          <a:p>
            <a:pPr marL="351155" lvl="0" indent="-342900">
              <a:buClr>
                <a:srgbClr val="565A5C"/>
              </a:buClr>
              <a:buSzPts val="1500"/>
              <a:buFont typeface="Arial" panose="020B0604020202020204" pitchFamily="34" charset="0"/>
              <a:buChar char="•"/>
              <a:defRPr/>
            </a:pPr>
            <a:r>
              <a:rPr lang="en-US" sz="1600" kern="1200" dirty="0">
                <a:solidFill>
                  <a:srgbClr val="565A5C"/>
                </a:solidFill>
                <a:latin typeface="Calibri" panose="020F0502020204030204"/>
                <a:cs typeface="Calibri"/>
              </a:rPr>
              <a:t>How to use the Discussions tool</a:t>
            </a:r>
          </a:p>
          <a:p>
            <a:pPr marL="351155" lvl="0" indent="-342900">
              <a:buClr>
                <a:srgbClr val="565A5C"/>
              </a:buClr>
              <a:buSzPts val="1500"/>
              <a:buFont typeface="Arial" panose="020B0604020202020204" pitchFamily="34" charset="0"/>
              <a:buChar char="•"/>
              <a:defRPr/>
            </a:pPr>
            <a:r>
              <a:rPr lang="en-US" sz="1600" kern="1200" dirty="0">
                <a:solidFill>
                  <a:srgbClr val="565A5C"/>
                </a:solidFill>
                <a:latin typeface="Calibri" panose="020F0502020204030204"/>
                <a:cs typeface="Calibri"/>
              </a:rPr>
              <a:t>Sample use cases for the Discussions tool</a:t>
            </a:r>
            <a:endParaRPr lang="en-US" sz="1600" dirty="0">
              <a:solidFill>
                <a:srgbClr val="565A5C"/>
              </a:solidFill>
              <a:latin typeface="Calibri" panose="020F0502020204030204"/>
              <a:cs typeface="Calibri"/>
            </a:endParaRPr>
          </a:p>
          <a:p>
            <a:pPr marL="351155" lvl="0" indent="-342900">
              <a:buClr>
                <a:srgbClr val="565A5C"/>
              </a:buClr>
              <a:buSzPts val="1500"/>
              <a:buFont typeface="Arial" panose="020B0604020202020204" pitchFamily="34" charset="0"/>
              <a:buChar char="•"/>
              <a:defRPr/>
            </a:pPr>
            <a:r>
              <a:rPr lang="en-US" sz="1600" kern="1200" dirty="0">
                <a:solidFill>
                  <a:srgbClr val="565A5C"/>
                </a:solidFill>
                <a:latin typeface="Calibri" panose="020F0502020204030204"/>
                <a:cs typeface="Calibri"/>
              </a:rPr>
              <a:t>Resources</a:t>
            </a:r>
          </a:p>
        </p:txBody>
      </p:sp>
      <p:sp>
        <p:nvSpPr>
          <p:cNvPr id="4" name="Google Shape;2426;p490">
            <a:extLst>
              <a:ext uri="{FF2B5EF4-FFF2-40B4-BE49-F238E27FC236}">
                <a16:creationId xmlns:a16="http://schemas.microsoft.com/office/drawing/2014/main" id="{104DF74D-A4A1-4218-BE7C-658AC6B238D1}"/>
              </a:ext>
            </a:extLst>
          </p:cNvPr>
          <p:cNvSpPr/>
          <p:nvPr/>
        </p:nvSpPr>
        <p:spPr>
          <a:xfrm>
            <a:off x="5107886" y="1846484"/>
            <a:ext cx="702300" cy="70800"/>
          </a:xfrm>
          <a:prstGeom prst="rect">
            <a:avLst/>
          </a:prstGeom>
          <a:solidFill>
            <a:srgbClr val="29A6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E1516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0">
            <a:extLst>
              <a:ext uri="{FF2B5EF4-FFF2-40B4-BE49-F238E27FC236}">
                <a16:creationId xmlns:a16="http://schemas.microsoft.com/office/drawing/2014/main" id="{7B59707C-B727-4477-876B-54DD61202325}"/>
              </a:ext>
            </a:extLst>
          </p:cNvPr>
          <p:cNvSpPr txBox="1">
            <a:spLocks/>
          </p:cNvSpPr>
          <p:nvPr/>
        </p:nvSpPr>
        <p:spPr>
          <a:xfrm>
            <a:off x="157865" y="470049"/>
            <a:ext cx="4414135" cy="679444"/>
          </a:xfrm>
          <a:prstGeom prst="rect">
            <a:avLst/>
          </a:prstGeom>
        </p:spPr>
        <p:txBody>
          <a:bodyPr/>
          <a:lstStyle>
            <a:lvl1pPr marL="0" marR="0" indent="0" algn="l" defTabSz="685800"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a:lstStyle>
          <a:p>
            <a:r>
              <a:rPr lang="en-US"/>
              <a:t>Housekeeping Items</a:t>
            </a:r>
          </a:p>
        </p:txBody>
      </p:sp>
      <p:sp>
        <p:nvSpPr>
          <p:cNvPr id="7" name="Text Placeholder 11">
            <a:extLst>
              <a:ext uri="{FF2B5EF4-FFF2-40B4-BE49-F238E27FC236}">
                <a16:creationId xmlns:a16="http://schemas.microsoft.com/office/drawing/2014/main" id="{0AFB54DC-DD59-4915-A457-12B99EDA8D91}"/>
              </a:ext>
            </a:extLst>
          </p:cNvPr>
          <p:cNvSpPr txBox="1">
            <a:spLocks/>
          </p:cNvSpPr>
          <p:nvPr/>
        </p:nvSpPr>
        <p:spPr>
          <a:xfrm>
            <a:off x="157865" y="1651378"/>
            <a:ext cx="5130700" cy="2880281"/>
          </a:xfrm>
          <a:prstGeom prst="rect">
            <a:avLst/>
          </a:prstGeom>
        </p:spPr>
        <p:txBody>
          <a:bodyPr/>
          <a:lst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a:lstStyle>
          <a:p>
            <a:pPr marL="285750" indent="-285750">
              <a:buClrTx/>
            </a:pPr>
            <a:r>
              <a:rPr lang="en-US" sz="2200" dirty="0"/>
              <a:t>How can people ask questions?</a:t>
            </a:r>
          </a:p>
          <a:p>
            <a:pPr marL="285750" indent="-285750">
              <a:buClrTx/>
            </a:pPr>
            <a:r>
              <a:rPr lang="en-US" sz="2200" dirty="0"/>
              <a:t>Webinar recording and slide deck will be available on ___________</a:t>
            </a:r>
          </a:p>
          <a:p>
            <a:pPr marL="285750" indent="-285750">
              <a:buClrTx/>
            </a:pPr>
            <a:r>
              <a:rPr lang="en-US" sz="2200" dirty="0"/>
              <a:t>Information about attendance</a:t>
            </a:r>
          </a:p>
        </p:txBody>
      </p:sp>
    </p:spTree>
    <p:extLst>
      <p:ext uri="{BB962C8B-B14F-4D97-AF65-F5344CB8AC3E}">
        <p14:creationId xmlns:p14="http://schemas.microsoft.com/office/powerpoint/2010/main" val="68106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98"/>
          <p:cNvSpPr txBox="1"/>
          <p:nvPr/>
        </p:nvSpPr>
        <p:spPr>
          <a:xfrm>
            <a:off x="20114" y="3077660"/>
            <a:ext cx="2077425" cy="1114200"/>
          </a:xfrm>
          <a:prstGeom prst="rect">
            <a:avLst/>
          </a:prstGeom>
          <a:noFill/>
          <a:ln>
            <a:noFill/>
          </a:ln>
        </p:spPr>
        <p:txBody>
          <a:bodyPr spcFirstLastPara="1" wrap="square" lIns="91425" tIns="91425" rIns="91425" bIns="91425" anchor="t" anchorCtr="0">
            <a:noAutofit/>
          </a:bodyPr>
          <a:lstStyle/>
          <a:p>
            <a:pPr algn="ctr" defTabSz="685800">
              <a:defRPr/>
            </a:pPr>
            <a:r>
              <a:rPr lang="en-US" sz="2500">
                <a:solidFill>
                  <a:srgbClr val="666666"/>
                </a:solidFill>
                <a:latin typeface="Calibri"/>
                <a:ea typeface="Calibri"/>
                <a:cs typeface="Calibri"/>
                <a:sym typeface="Calibri"/>
              </a:rPr>
              <a:t>Company: </a:t>
            </a:r>
            <a:endParaRPr sz="1100"/>
          </a:p>
          <a:p>
            <a:pPr algn="ctr" defTabSz="685800">
              <a:defRPr/>
            </a:pPr>
            <a:r>
              <a:rPr lang="en-US" sz="2500" b="1">
                <a:solidFill>
                  <a:srgbClr val="666666"/>
                </a:solidFill>
                <a:latin typeface="Calibri"/>
                <a:ea typeface="Calibri"/>
                <a:cs typeface="Calibri"/>
                <a:sym typeface="Calibri"/>
              </a:rPr>
              <a:t>D2L</a:t>
            </a:r>
            <a:endParaRPr sz="2500" b="1">
              <a:solidFill>
                <a:srgbClr val="666666"/>
              </a:solidFill>
              <a:latin typeface="Calibri"/>
              <a:ea typeface="Calibri"/>
              <a:cs typeface="Calibri"/>
              <a:sym typeface="Calibri"/>
            </a:endParaRPr>
          </a:p>
        </p:txBody>
      </p:sp>
      <p:pic>
        <p:nvPicPr>
          <p:cNvPr id="653" name="Google Shape;653;p98"/>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232464" y="1522025"/>
            <a:ext cx="1652725" cy="1150725"/>
          </a:xfrm>
          <a:prstGeom prst="rect">
            <a:avLst/>
          </a:prstGeom>
          <a:noFill/>
          <a:ln>
            <a:noFill/>
          </a:ln>
        </p:spPr>
      </p:pic>
      <p:pic>
        <p:nvPicPr>
          <p:cNvPr id="654" name="Google Shape;654;p98"/>
          <p:cNvPicPr preferRelativeResize="0"/>
          <p:nvPr/>
        </p:nvPicPr>
        <p:blipFill rotWithShape="1">
          <a:blip r:embed="rId4" cstate="screen">
            <a:alphaModFix/>
            <a:extLst>
              <a:ext uri="{28A0092B-C50C-407E-A947-70E740481C1C}">
                <a14:useLocalDpi xmlns:a14="http://schemas.microsoft.com/office/drawing/2010/main" val="0"/>
              </a:ext>
            </a:extLst>
          </a:blip>
          <a:srcRect/>
          <a:stretch/>
        </p:blipFill>
        <p:spPr>
          <a:xfrm>
            <a:off x="2582826" y="1522025"/>
            <a:ext cx="3272921" cy="1325976"/>
          </a:xfrm>
          <a:prstGeom prst="rect">
            <a:avLst/>
          </a:prstGeom>
          <a:noFill/>
          <a:ln>
            <a:noFill/>
          </a:ln>
        </p:spPr>
      </p:pic>
      <p:sp>
        <p:nvSpPr>
          <p:cNvPr id="655" name="Google Shape;655;p98"/>
          <p:cNvSpPr txBox="1"/>
          <p:nvPr/>
        </p:nvSpPr>
        <p:spPr>
          <a:xfrm>
            <a:off x="2490466" y="3077660"/>
            <a:ext cx="3164625" cy="1114200"/>
          </a:xfrm>
          <a:prstGeom prst="rect">
            <a:avLst/>
          </a:prstGeom>
          <a:noFill/>
          <a:ln>
            <a:noFill/>
          </a:ln>
        </p:spPr>
        <p:txBody>
          <a:bodyPr spcFirstLastPara="1" wrap="square" lIns="91425" tIns="91425" rIns="91425" bIns="91425" anchor="t" anchorCtr="0">
            <a:noAutofit/>
          </a:bodyPr>
          <a:lstStyle/>
          <a:p>
            <a:pPr algn="ctr" defTabSz="685800">
              <a:defRPr/>
            </a:pPr>
            <a:r>
              <a:rPr lang="en-US" sz="2500">
                <a:solidFill>
                  <a:srgbClr val="666666"/>
                </a:solidFill>
                <a:latin typeface="Calibri"/>
                <a:ea typeface="Calibri"/>
                <a:cs typeface="Calibri"/>
                <a:sym typeface="Calibri"/>
              </a:rPr>
              <a:t>Product: </a:t>
            </a:r>
            <a:endParaRPr sz="1100"/>
          </a:p>
          <a:p>
            <a:pPr algn="ctr" defTabSz="685800">
              <a:defRPr/>
            </a:pPr>
            <a:r>
              <a:rPr lang="en-US" sz="2500" b="1">
                <a:solidFill>
                  <a:srgbClr val="666666"/>
                </a:solidFill>
                <a:latin typeface="Calibri"/>
                <a:ea typeface="Calibri"/>
                <a:cs typeface="Calibri"/>
                <a:sym typeface="Calibri"/>
              </a:rPr>
              <a:t>Brightspace</a:t>
            </a:r>
            <a:endParaRPr sz="2500" b="1">
              <a:solidFill>
                <a:srgbClr val="666666"/>
              </a:solidFill>
              <a:latin typeface="Calibri"/>
              <a:ea typeface="Calibri"/>
              <a:cs typeface="Calibri"/>
              <a:sym typeface="Calibri"/>
            </a:endParaRPr>
          </a:p>
        </p:txBody>
      </p:sp>
      <p:sp>
        <p:nvSpPr>
          <p:cNvPr id="656" name="Google Shape;656;p98"/>
          <p:cNvSpPr txBox="1"/>
          <p:nvPr/>
        </p:nvSpPr>
        <p:spPr>
          <a:xfrm>
            <a:off x="5855747" y="3077660"/>
            <a:ext cx="3164625" cy="1114200"/>
          </a:xfrm>
          <a:prstGeom prst="rect">
            <a:avLst/>
          </a:prstGeom>
          <a:noFill/>
          <a:ln>
            <a:noFill/>
          </a:ln>
        </p:spPr>
        <p:txBody>
          <a:bodyPr spcFirstLastPara="1" wrap="square" lIns="91425" tIns="91425" rIns="91425" bIns="91425" anchor="t" anchorCtr="0">
            <a:noAutofit/>
          </a:bodyPr>
          <a:lstStyle/>
          <a:p>
            <a:pPr algn="ctr" defTabSz="685800">
              <a:defRPr/>
            </a:pPr>
            <a:r>
              <a:rPr lang="en-US" sz="2500">
                <a:solidFill>
                  <a:srgbClr val="666666"/>
                </a:solidFill>
                <a:latin typeface="Calibri"/>
                <a:ea typeface="Calibri"/>
                <a:cs typeface="Calibri"/>
                <a:sym typeface="Calibri"/>
              </a:rPr>
              <a:t>Online Community:</a:t>
            </a:r>
            <a:endParaRPr sz="1100"/>
          </a:p>
          <a:p>
            <a:pPr algn="ctr" defTabSz="685800">
              <a:defRPr/>
            </a:pPr>
            <a:r>
              <a:rPr lang="en-US" sz="2500" b="1">
                <a:solidFill>
                  <a:srgbClr val="666666"/>
                </a:solidFill>
                <a:latin typeface="Calibri"/>
                <a:ea typeface="Calibri"/>
                <a:cs typeface="Calibri"/>
                <a:sym typeface="Calibri"/>
              </a:rPr>
              <a:t>Brightspace Community</a:t>
            </a:r>
            <a:endParaRPr sz="2500" b="1">
              <a:solidFill>
                <a:srgbClr val="666666"/>
              </a:solidFill>
              <a:latin typeface="Calibri"/>
              <a:ea typeface="Calibri"/>
              <a:cs typeface="Calibri"/>
              <a:sym typeface="Calibri"/>
            </a:endParaRPr>
          </a:p>
        </p:txBody>
      </p:sp>
      <p:sp>
        <p:nvSpPr>
          <p:cNvPr id="657" name="Google Shape;657;p98"/>
          <p:cNvSpPr txBox="1"/>
          <p:nvPr/>
        </p:nvSpPr>
        <p:spPr>
          <a:xfrm>
            <a:off x="111365" y="255128"/>
            <a:ext cx="6781725" cy="646425"/>
          </a:xfrm>
          <a:prstGeom prst="rect">
            <a:avLst/>
          </a:prstGeom>
          <a:noFill/>
          <a:ln>
            <a:noFill/>
          </a:ln>
        </p:spPr>
        <p:txBody>
          <a:bodyPr spcFirstLastPara="1" wrap="square" lIns="68569" tIns="34275" rIns="68569" bIns="34275" anchor="t" anchorCtr="0">
            <a:noAutofit/>
          </a:bodyPr>
          <a:lstStyle/>
          <a:p>
            <a:pPr defTabSz="685800">
              <a:defRPr/>
            </a:pPr>
            <a:r>
              <a:rPr lang="en-US" sz="3800" b="1">
                <a:solidFill>
                  <a:srgbClr val="009FBA"/>
                </a:solidFill>
                <a:latin typeface="Calibri"/>
                <a:ea typeface="Calibri"/>
                <a:cs typeface="Calibri"/>
                <a:sym typeface="Calibri"/>
              </a:rPr>
              <a:t>Understanding some terms...</a:t>
            </a:r>
            <a:endParaRPr sz="1100"/>
          </a:p>
        </p:txBody>
      </p:sp>
      <p:pic>
        <p:nvPicPr>
          <p:cNvPr id="658" name="Google Shape;658;p98" descr="cid:image003.png@01D54889.E1C1EDC0"/>
          <p:cNvPicPr preferRelativeResize="0"/>
          <p:nvPr/>
        </p:nvPicPr>
        <p:blipFill rotWithShape="1">
          <a:blip r:embed="rId5">
            <a:alphaModFix/>
            <a:extLst>
              <a:ext uri="{28A0092B-C50C-407E-A947-70E740481C1C}">
                <a14:useLocalDpi xmlns:a14="http://schemas.microsoft.com/office/drawing/2010/main" val="0"/>
              </a:ext>
            </a:extLst>
          </a:blip>
          <a:srcRect/>
          <a:stretch/>
        </p:blipFill>
        <p:spPr>
          <a:xfrm>
            <a:off x="6575607" y="1348324"/>
            <a:ext cx="1724904" cy="161450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610"/>
        <p:cNvGrpSpPr/>
        <p:nvPr/>
      </p:nvGrpSpPr>
      <p:grpSpPr>
        <a:xfrm>
          <a:off x="0" y="0"/>
          <a:ext cx="0" cy="0"/>
          <a:chOff x="0" y="0"/>
          <a:chExt cx="0" cy="0"/>
        </a:xfrm>
      </p:grpSpPr>
      <p:sp>
        <p:nvSpPr>
          <p:cNvPr id="2611" name="Google Shape;2611;p504"/>
          <p:cNvSpPr/>
          <p:nvPr/>
        </p:nvSpPr>
        <p:spPr>
          <a:xfrm>
            <a:off x="4680106" y="155138"/>
            <a:ext cx="2330690" cy="442052"/>
          </a:xfrm>
          <a:prstGeom prst="rect">
            <a:avLst/>
          </a:prstGeom>
          <a:no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565A5C"/>
              </a:buClr>
              <a:buSzPts val="1500"/>
              <a:buFont typeface="Arial"/>
              <a:buNone/>
              <a:tabLst/>
              <a:defRPr/>
            </a:pPr>
            <a:r>
              <a:rPr kumimoji="0" lang="en-US" sz="1400" b="0" i="0" u="none" strike="noStrike" kern="0" cap="none" spc="0" normalizeH="0" baseline="0" noProof="0">
                <a:ln>
                  <a:noFill/>
                </a:ln>
                <a:solidFill>
                  <a:srgbClr val="565A5C"/>
                </a:solidFill>
                <a:effectLst/>
                <a:uLnTx/>
                <a:uFillTx/>
                <a:latin typeface="Arial"/>
                <a:cs typeface="Arial"/>
                <a:sym typeface="Arial"/>
              </a:rPr>
              <a:t>Exceptional student experiences and outcomes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2" name="Google Shape;2612;p504"/>
          <p:cNvSpPr txBox="1"/>
          <p:nvPr/>
        </p:nvSpPr>
        <p:spPr>
          <a:xfrm>
            <a:off x="925672" y="2090089"/>
            <a:ext cx="3373800" cy="1102800"/>
          </a:xfrm>
          <a:prstGeom prst="rect">
            <a:avLst/>
          </a:prstGeom>
          <a:no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565A5C"/>
              </a:buClr>
              <a:buSzPts val="3000"/>
              <a:buFont typeface="Arial"/>
              <a:buNone/>
              <a:tabLst/>
              <a:defRPr/>
            </a:pPr>
            <a:r>
              <a:rPr kumimoji="0" lang="en" sz="3000" b="0" i="0" u="none" strike="noStrike" kern="0" cap="none" spc="0" normalizeH="0" baseline="0" noProof="0" dirty="0">
                <a:ln>
                  <a:noFill/>
                </a:ln>
                <a:solidFill>
                  <a:srgbClr val="565A5C"/>
                </a:solidFill>
                <a:effectLst/>
                <a:uLnTx/>
                <a:uFillTx/>
                <a:latin typeface="Arial"/>
                <a:cs typeface="Arial"/>
                <a:sym typeface="Arial"/>
              </a:rPr>
              <a:t>Why </a:t>
            </a:r>
            <a:r>
              <a:rPr kumimoji="0" lang="en-US" sz="3000" b="0" i="0" u="none" strike="noStrike" kern="0" cap="none" spc="0" normalizeH="0" baseline="0" noProof="0" dirty="0">
                <a:ln>
                  <a:noFill/>
                </a:ln>
                <a:solidFill>
                  <a:srgbClr val="565A5C"/>
                </a:solidFill>
                <a:effectLst/>
                <a:uLnTx/>
                <a:uFillTx/>
                <a:latin typeface="Arial"/>
                <a:cs typeface="Arial"/>
                <a:sym typeface="Arial"/>
              </a:rPr>
              <a:t>Educators</a:t>
            </a:r>
            <a:endParaRPr kumimoji="0" sz="3000" b="0" i="0" u="none" strike="noStrike" kern="0" cap="none" spc="0" normalizeH="0" baseline="0" noProof="0" dirty="0">
              <a:ln>
                <a:noFill/>
              </a:ln>
              <a:solidFill>
                <a:srgbClr val="565A5C"/>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565A5C"/>
              </a:buClr>
              <a:buSzPts val="3000"/>
              <a:buFont typeface="Arial"/>
              <a:buNone/>
              <a:tabLst/>
              <a:defRPr/>
            </a:pPr>
            <a:r>
              <a:rPr kumimoji="0" lang="en" sz="3000" b="0" i="0" u="none" strike="noStrike" kern="0" cap="none" spc="0" normalizeH="0" baseline="0" noProof="0" dirty="0">
                <a:ln>
                  <a:noFill/>
                </a:ln>
                <a:solidFill>
                  <a:srgbClr val="565A5C"/>
                </a:solidFill>
                <a:effectLst/>
                <a:uLnTx/>
                <a:uFillTx/>
                <a:latin typeface="Arial"/>
                <a:cs typeface="Arial"/>
                <a:sym typeface="Arial"/>
              </a:rPr>
              <a:t>      Brightspace</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2613" name="Google Shape;2613;p504"/>
          <p:cNvSpPr/>
          <p:nvPr/>
        </p:nvSpPr>
        <p:spPr>
          <a:xfrm>
            <a:off x="1003232" y="3206780"/>
            <a:ext cx="1103203" cy="80028"/>
          </a:xfrm>
          <a:prstGeom prst="rect">
            <a:avLst/>
          </a:prstGeom>
          <a:solidFill>
            <a:srgbClr val="FF6B7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565A5C"/>
              </a:buClr>
              <a:buSzPts val="1400"/>
              <a:buFont typeface="Arial"/>
              <a:buNone/>
              <a:tabLst/>
              <a:defRPr/>
            </a:pPr>
            <a:endParaRPr kumimoji="0" sz="1400" b="0" i="0" u="none" strike="noStrike" kern="0" cap="none" spc="0" normalizeH="0" baseline="0" noProof="0">
              <a:ln>
                <a:noFill/>
              </a:ln>
              <a:solidFill>
                <a:srgbClr val="565A5C"/>
              </a:solidFill>
              <a:effectLst/>
              <a:uLnTx/>
              <a:uFillTx/>
              <a:latin typeface="Arial"/>
              <a:ea typeface="Arial"/>
              <a:cs typeface="Arial"/>
              <a:sym typeface="Arial"/>
            </a:endParaRPr>
          </a:p>
        </p:txBody>
      </p:sp>
      <p:sp>
        <p:nvSpPr>
          <p:cNvPr id="2614" name="Google Shape;2614;p504"/>
          <p:cNvSpPr/>
          <p:nvPr/>
        </p:nvSpPr>
        <p:spPr>
          <a:xfrm>
            <a:off x="4752120" y="660561"/>
            <a:ext cx="516900" cy="70800"/>
          </a:xfrm>
          <a:prstGeom prst="rect">
            <a:avLst/>
          </a:prstGeom>
          <a:solidFill>
            <a:srgbClr val="FF6B7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565A5C"/>
              </a:buClr>
              <a:buSzPts val="1400"/>
              <a:buFont typeface="Arial"/>
              <a:buNone/>
              <a:tabLst/>
              <a:defRPr/>
            </a:pPr>
            <a:endParaRPr kumimoji="0" sz="1400" b="0" i="0" u="none" strike="noStrike" kern="0" cap="none" spc="0" normalizeH="0" baseline="0" noProof="0">
              <a:ln>
                <a:noFill/>
              </a:ln>
              <a:solidFill>
                <a:srgbClr val="565A5C"/>
              </a:solidFill>
              <a:effectLst/>
              <a:uLnTx/>
              <a:uFillTx/>
              <a:latin typeface="Arial"/>
              <a:ea typeface="Arial"/>
              <a:cs typeface="Arial"/>
              <a:sym typeface="Arial"/>
            </a:endParaRPr>
          </a:p>
        </p:txBody>
      </p:sp>
      <p:sp>
        <p:nvSpPr>
          <p:cNvPr id="2615" name="Google Shape;2615;p504"/>
          <p:cNvSpPr/>
          <p:nvPr/>
        </p:nvSpPr>
        <p:spPr>
          <a:xfrm rot="5400000">
            <a:off x="-351000" y="85843"/>
            <a:ext cx="5751000" cy="5049000"/>
          </a:xfrm>
          <a:prstGeom prst="blockArc">
            <a:avLst>
              <a:gd name="adj1" fmla="val 10986300"/>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565A5C"/>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618" name="Google Shape;2618;p504"/>
          <p:cNvSpPr/>
          <p:nvPr/>
        </p:nvSpPr>
        <p:spPr>
          <a:xfrm>
            <a:off x="5168105" y="1034468"/>
            <a:ext cx="1930373" cy="300000"/>
          </a:xfrm>
          <a:prstGeom prst="rect">
            <a:avLst/>
          </a:prstGeom>
          <a:no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565A5C"/>
              </a:buClr>
              <a:buSzPts val="1500"/>
              <a:buFont typeface="Arial"/>
              <a:buNone/>
              <a:tabLst/>
              <a:defRPr/>
            </a:pPr>
            <a:r>
              <a:rPr kumimoji="0" lang="en-US" sz="1400" b="0" i="0" u="none" strike="noStrike" kern="0" cap="none" spc="0" normalizeH="0" baseline="0" noProof="0">
                <a:ln>
                  <a:noFill/>
                </a:ln>
                <a:solidFill>
                  <a:srgbClr val="565A5C"/>
                </a:solidFill>
                <a:effectLst/>
                <a:uLnTx/>
                <a:uFillTx/>
                <a:latin typeface="Arial"/>
                <a:cs typeface="Arial"/>
                <a:sym typeface="Arial"/>
              </a:rPr>
              <a:t>Equity for all students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9" name="Google Shape;2619;p504"/>
          <p:cNvSpPr/>
          <p:nvPr/>
        </p:nvSpPr>
        <p:spPr>
          <a:xfrm>
            <a:off x="1003232" y="2640795"/>
            <a:ext cx="465600" cy="399600"/>
          </a:xfrm>
          <a:prstGeom prst="heart">
            <a:avLst/>
          </a:prstGeom>
          <a:solidFill>
            <a:srgbClr val="FF6B7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4" name="Google Shape;2616;p504">
            <a:extLst>
              <a:ext uri="{FF2B5EF4-FFF2-40B4-BE49-F238E27FC236}">
                <a16:creationId xmlns:a16="http://schemas.microsoft.com/office/drawing/2014/main" id="{3FAB7E71-3961-427C-84C0-3663877036C0}"/>
              </a:ext>
            </a:extLst>
          </p:cNvPr>
          <p:cNvPicPr preferRelativeResize="0"/>
          <p:nvPr/>
        </p:nvPicPr>
        <p:blipFill rotWithShape="1">
          <a:blip r:embed="rId3"/>
          <a:srcRect/>
          <a:stretch>
            <a:fillRect/>
          </a:stretch>
        </p:blipFill>
        <p:spPr>
          <a:xfrm>
            <a:off x="3875625" y="153499"/>
            <a:ext cx="633968" cy="633968"/>
          </a:xfrm>
          <a:prstGeom prst="rect">
            <a:avLst/>
          </a:prstGeom>
          <a:noFill/>
          <a:ln>
            <a:noFill/>
          </a:ln>
        </p:spPr>
      </p:pic>
      <p:pic>
        <p:nvPicPr>
          <p:cNvPr id="2" name="Picture 1" descr="A close up of a logo&#10;&#10;Description generated with very high confidence">
            <a:extLst>
              <a:ext uri="{FF2B5EF4-FFF2-40B4-BE49-F238E27FC236}">
                <a16:creationId xmlns:a16="http://schemas.microsoft.com/office/drawing/2014/main" id="{4AE3676C-840A-4EF9-AB1E-06AADF702F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12678" y="-12835"/>
            <a:ext cx="931322" cy="5158086"/>
          </a:xfrm>
          <a:prstGeom prst="rect">
            <a:avLst/>
          </a:prstGeom>
        </p:spPr>
      </p:pic>
      <p:pic>
        <p:nvPicPr>
          <p:cNvPr id="30" name="Google Shape;2616;p504">
            <a:extLst>
              <a:ext uri="{FF2B5EF4-FFF2-40B4-BE49-F238E27FC236}">
                <a16:creationId xmlns:a16="http://schemas.microsoft.com/office/drawing/2014/main" id="{B2C8CD07-67C9-3847-A69B-C55150F02D08}"/>
              </a:ext>
            </a:extLst>
          </p:cNvPr>
          <p:cNvPicPr preferRelativeResize="0"/>
          <p:nvPr/>
        </p:nvPicPr>
        <p:blipFill rotWithShape="1">
          <a:blip r:embed="rId5"/>
          <a:srcRect/>
          <a:stretch>
            <a:fillRect/>
          </a:stretch>
        </p:blipFill>
        <p:spPr>
          <a:xfrm>
            <a:off x="4372390" y="943056"/>
            <a:ext cx="633968" cy="633968"/>
          </a:xfrm>
          <a:prstGeom prst="rect">
            <a:avLst/>
          </a:prstGeom>
          <a:noFill/>
          <a:ln>
            <a:noFill/>
          </a:ln>
        </p:spPr>
      </p:pic>
      <p:pic>
        <p:nvPicPr>
          <p:cNvPr id="31" name="Google Shape;2616;p504">
            <a:extLst>
              <a:ext uri="{FF2B5EF4-FFF2-40B4-BE49-F238E27FC236}">
                <a16:creationId xmlns:a16="http://schemas.microsoft.com/office/drawing/2014/main" id="{FB697C1C-B53D-2142-8705-E9A2C1594740}"/>
              </a:ext>
            </a:extLst>
          </p:cNvPr>
          <p:cNvPicPr preferRelativeResize="0"/>
          <p:nvPr/>
        </p:nvPicPr>
        <p:blipFill rotWithShape="1">
          <a:blip r:embed="rId6"/>
          <a:srcRect/>
          <a:stretch>
            <a:fillRect/>
          </a:stretch>
        </p:blipFill>
        <p:spPr>
          <a:xfrm>
            <a:off x="4689374" y="1835233"/>
            <a:ext cx="633968" cy="633968"/>
          </a:xfrm>
          <a:prstGeom prst="rect">
            <a:avLst/>
          </a:prstGeom>
          <a:noFill/>
          <a:ln>
            <a:noFill/>
          </a:ln>
        </p:spPr>
      </p:pic>
      <p:pic>
        <p:nvPicPr>
          <p:cNvPr id="32" name="Google Shape;2616;p504">
            <a:extLst>
              <a:ext uri="{FF2B5EF4-FFF2-40B4-BE49-F238E27FC236}">
                <a16:creationId xmlns:a16="http://schemas.microsoft.com/office/drawing/2014/main" id="{25A8F684-C3E4-874A-9D62-394FEA9AA4CB}"/>
              </a:ext>
            </a:extLst>
          </p:cNvPr>
          <p:cNvPicPr preferRelativeResize="0"/>
          <p:nvPr/>
        </p:nvPicPr>
        <p:blipFill rotWithShape="1">
          <a:blip r:embed="rId7"/>
          <a:srcRect/>
          <a:stretch>
            <a:fillRect/>
          </a:stretch>
        </p:blipFill>
        <p:spPr>
          <a:xfrm>
            <a:off x="4689374" y="2713789"/>
            <a:ext cx="633968" cy="633968"/>
          </a:xfrm>
          <a:prstGeom prst="rect">
            <a:avLst/>
          </a:prstGeom>
          <a:noFill/>
          <a:ln>
            <a:noFill/>
          </a:ln>
        </p:spPr>
      </p:pic>
      <p:pic>
        <p:nvPicPr>
          <p:cNvPr id="33" name="Google Shape;2616;p504">
            <a:extLst>
              <a:ext uri="{FF2B5EF4-FFF2-40B4-BE49-F238E27FC236}">
                <a16:creationId xmlns:a16="http://schemas.microsoft.com/office/drawing/2014/main" id="{2E7FD84D-3AE7-5043-89EA-196E92AE058D}"/>
              </a:ext>
            </a:extLst>
          </p:cNvPr>
          <p:cNvPicPr preferRelativeResize="0"/>
          <p:nvPr/>
        </p:nvPicPr>
        <p:blipFill rotWithShape="1">
          <a:blip r:embed="rId8"/>
          <a:srcRect/>
          <a:stretch>
            <a:fillRect/>
          </a:stretch>
        </p:blipFill>
        <p:spPr>
          <a:xfrm>
            <a:off x="4372390" y="3605118"/>
            <a:ext cx="633968" cy="633968"/>
          </a:xfrm>
          <a:prstGeom prst="rect">
            <a:avLst/>
          </a:prstGeom>
          <a:noFill/>
          <a:ln>
            <a:noFill/>
          </a:ln>
        </p:spPr>
      </p:pic>
      <p:pic>
        <p:nvPicPr>
          <p:cNvPr id="34" name="Google Shape;2616;p504">
            <a:extLst>
              <a:ext uri="{FF2B5EF4-FFF2-40B4-BE49-F238E27FC236}">
                <a16:creationId xmlns:a16="http://schemas.microsoft.com/office/drawing/2014/main" id="{12BFBAD1-E63C-E940-9CF6-C71113951D75}"/>
              </a:ext>
            </a:extLst>
          </p:cNvPr>
          <p:cNvPicPr preferRelativeResize="0"/>
          <p:nvPr/>
        </p:nvPicPr>
        <p:blipFill rotWithShape="1">
          <a:blip r:embed="rId9"/>
          <a:srcRect/>
          <a:stretch>
            <a:fillRect/>
          </a:stretch>
        </p:blipFill>
        <p:spPr>
          <a:xfrm>
            <a:off x="3875625" y="4357835"/>
            <a:ext cx="633968" cy="633968"/>
          </a:xfrm>
          <a:prstGeom prst="rect">
            <a:avLst/>
          </a:prstGeom>
          <a:noFill/>
          <a:ln>
            <a:noFill/>
          </a:ln>
        </p:spPr>
      </p:pic>
      <p:sp>
        <p:nvSpPr>
          <p:cNvPr id="35" name="Google Shape;2614;p504">
            <a:extLst>
              <a:ext uri="{FF2B5EF4-FFF2-40B4-BE49-F238E27FC236}">
                <a16:creationId xmlns:a16="http://schemas.microsoft.com/office/drawing/2014/main" id="{4E2462DC-933A-7749-B068-AB77EC470238}"/>
              </a:ext>
            </a:extLst>
          </p:cNvPr>
          <p:cNvSpPr/>
          <p:nvPr/>
        </p:nvSpPr>
        <p:spPr>
          <a:xfrm>
            <a:off x="5245549" y="1340730"/>
            <a:ext cx="516900" cy="70800"/>
          </a:xfrm>
          <a:prstGeom prst="rect">
            <a:avLst/>
          </a:prstGeom>
          <a:solidFill>
            <a:srgbClr val="AFA1FF"/>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565A5C"/>
              </a:buClr>
              <a:buSzPts val="1400"/>
              <a:buFont typeface="Arial"/>
              <a:buNone/>
              <a:tabLst/>
              <a:defRPr/>
            </a:pPr>
            <a:endParaRPr kumimoji="0" sz="1400" b="0" i="0" u="none" strike="noStrike" kern="0" cap="none" spc="0" normalizeH="0" baseline="0" noProof="0">
              <a:ln>
                <a:noFill/>
              </a:ln>
              <a:solidFill>
                <a:srgbClr val="565A5C"/>
              </a:solidFill>
              <a:effectLst/>
              <a:uLnTx/>
              <a:uFillTx/>
              <a:latin typeface="Arial"/>
              <a:ea typeface="Arial"/>
              <a:cs typeface="Arial"/>
              <a:sym typeface="Arial"/>
            </a:endParaRPr>
          </a:p>
        </p:txBody>
      </p:sp>
      <p:sp>
        <p:nvSpPr>
          <p:cNvPr id="36" name="Google Shape;2618;p504">
            <a:extLst>
              <a:ext uri="{FF2B5EF4-FFF2-40B4-BE49-F238E27FC236}">
                <a16:creationId xmlns:a16="http://schemas.microsoft.com/office/drawing/2014/main" id="{315B6F3B-1F73-264E-B6B4-1A72D2FFFBEB}"/>
              </a:ext>
            </a:extLst>
          </p:cNvPr>
          <p:cNvSpPr/>
          <p:nvPr/>
        </p:nvSpPr>
        <p:spPr>
          <a:xfrm>
            <a:off x="5503999" y="1819500"/>
            <a:ext cx="2039153" cy="300000"/>
          </a:xfrm>
          <a:prstGeom prst="rect">
            <a:avLst/>
          </a:prstGeom>
          <a:no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565A5C"/>
              </a:buClr>
              <a:buSzPts val="1500"/>
              <a:buFont typeface="Arial"/>
              <a:buNone/>
              <a:tabLst/>
              <a:defRPr/>
            </a:pPr>
            <a:r>
              <a:rPr kumimoji="0" lang="en-US" sz="1400" b="0" i="0" u="none" strike="noStrike" kern="0" cap="none" spc="0" normalizeH="0" baseline="0" noProof="0">
                <a:ln>
                  <a:noFill/>
                </a:ln>
                <a:solidFill>
                  <a:srgbClr val="565A5C"/>
                </a:solidFill>
                <a:effectLst/>
                <a:uLnTx/>
                <a:uFillTx/>
                <a:latin typeface="Arial"/>
                <a:cs typeface="Arial"/>
                <a:sym typeface="Arial"/>
              </a:rPr>
              <a:t>Meaningful connections with parents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614;p504">
            <a:extLst>
              <a:ext uri="{FF2B5EF4-FFF2-40B4-BE49-F238E27FC236}">
                <a16:creationId xmlns:a16="http://schemas.microsoft.com/office/drawing/2014/main" id="{FEA948CB-E248-AA4B-9D93-1CDFB205A323}"/>
              </a:ext>
            </a:extLst>
          </p:cNvPr>
          <p:cNvSpPr/>
          <p:nvPr/>
        </p:nvSpPr>
        <p:spPr>
          <a:xfrm>
            <a:off x="5581443" y="2324854"/>
            <a:ext cx="516900" cy="70800"/>
          </a:xfrm>
          <a:prstGeom prst="rect">
            <a:avLst/>
          </a:prstGeom>
          <a:solidFill>
            <a:srgbClr val="8CCD5A"/>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565A5C"/>
              </a:buClr>
              <a:buSzPts val="1400"/>
              <a:buFont typeface="Arial"/>
              <a:buNone/>
              <a:tabLst/>
              <a:defRPr/>
            </a:pPr>
            <a:endParaRPr kumimoji="0" sz="1400" b="0" i="0" u="none" strike="noStrike" kern="0" cap="none" spc="0" normalizeH="0" baseline="0" noProof="0">
              <a:ln>
                <a:noFill/>
              </a:ln>
              <a:solidFill>
                <a:srgbClr val="565A5C"/>
              </a:solidFill>
              <a:effectLst/>
              <a:uLnTx/>
              <a:uFillTx/>
              <a:latin typeface="Arial"/>
              <a:ea typeface="Arial"/>
              <a:cs typeface="Arial"/>
              <a:sym typeface="Arial"/>
            </a:endParaRPr>
          </a:p>
        </p:txBody>
      </p:sp>
      <p:sp>
        <p:nvSpPr>
          <p:cNvPr id="38" name="Google Shape;2618;p504">
            <a:extLst>
              <a:ext uri="{FF2B5EF4-FFF2-40B4-BE49-F238E27FC236}">
                <a16:creationId xmlns:a16="http://schemas.microsoft.com/office/drawing/2014/main" id="{A1654DF5-7BE5-E34F-BA11-817B113ACC3E}"/>
              </a:ext>
            </a:extLst>
          </p:cNvPr>
          <p:cNvSpPr/>
          <p:nvPr/>
        </p:nvSpPr>
        <p:spPr>
          <a:xfrm>
            <a:off x="5503999" y="2813558"/>
            <a:ext cx="1876315" cy="300000"/>
          </a:xfrm>
          <a:prstGeom prst="rect">
            <a:avLst/>
          </a:prstGeom>
          <a:no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565A5C"/>
              </a:buClr>
              <a:buSzPts val="1500"/>
              <a:buFont typeface="Arial"/>
              <a:buNone/>
              <a:tabLst/>
              <a:defRPr/>
            </a:pPr>
            <a:r>
              <a:rPr kumimoji="0" lang="en-US" sz="1400" b="0" i="0" u="none" strike="noStrike" kern="0" cap="none" spc="0" normalizeH="0" baseline="0" noProof="0">
                <a:ln>
                  <a:noFill/>
                </a:ln>
                <a:solidFill>
                  <a:srgbClr val="565A5C"/>
                </a:solidFill>
                <a:effectLst/>
                <a:uLnTx/>
                <a:uFillTx/>
                <a:latin typeface="Arial"/>
                <a:cs typeface="Arial"/>
                <a:sym typeface="Arial"/>
              </a:rPr>
              <a:t>Tools teachers love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614;p504">
            <a:extLst>
              <a:ext uri="{FF2B5EF4-FFF2-40B4-BE49-F238E27FC236}">
                <a16:creationId xmlns:a16="http://schemas.microsoft.com/office/drawing/2014/main" id="{250C71D6-4F92-114A-AAA6-F3CD95165815}"/>
              </a:ext>
            </a:extLst>
          </p:cNvPr>
          <p:cNvSpPr/>
          <p:nvPr/>
        </p:nvSpPr>
        <p:spPr>
          <a:xfrm>
            <a:off x="5581443" y="3119820"/>
            <a:ext cx="516900" cy="70800"/>
          </a:xfrm>
          <a:prstGeom prst="rect">
            <a:avLst/>
          </a:prstGeom>
          <a:solidFill>
            <a:srgbClr val="EA82FF"/>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565A5C"/>
              </a:buClr>
              <a:buSzPts val="1400"/>
              <a:buFont typeface="Arial"/>
              <a:buNone/>
              <a:tabLst/>
              <a:defRPr/>
            </a:pPr>
            <a:endParaRPr kumimoji="0" sz="1400" b="0" i="0" u="none" strike="noStrike" kern="0" cap="none" spc="0" normalizeH="0" baseline="0" noProof="0">
              <a:ln>
                <a:noFill/>
              </a:ln>
              <a:solidFill>
                <a:srgbClr val="565A5C"/>
              </a:solidFill>
              <a:effectLst/>
              <a:uLnTx/>
              <a:uFillTx/>
              <a:latin typeface="Arial"/>
              <a:ea typeface="Arial"/>
              <a:cs typeface="Arial"/>
              <a:sym typeface="Arial"/>
            </a:endParaRPr>
          </a:p>
        </p:txBody>
      </p:sp>
      <p:sp>
        <p:nvSpPr>
          <p:cNvPr id="40" name="Google Shape;2618;p504">
            <a:extLst>
              <a:ext uri="{FF2B5EF4-FFF2-40B4-BE49-F238E27FC236}">
                <a16:creationId xmlns:a16="http://schemas.microsoft.com/office/drawing/2014/main" id="{85D9EE98-DB4F-9841-80DE-0A720BFD1A67}"/>
              </a:ext>
            </a:extLst>
          </p:cNvPr>
          <p:cNvSpPr/>
          <p:nvPr/>
        </p:nvSpPr>
        <p:spPr>
          <a:xfrm>
            <a:off x="5168105" y="3705751"/>
            <a:ext cx="1930373" cy="300000"/>
          </a:xfrm>
          <a:prstGeom prst="rect">
            <a:avLst/>
          </a:prstGeom>
          <a:no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565A5C"/>
              </a:buClr>
              <a:buSzPts val="1500"/>
              <a:buFont typeface="Arial"/>
              <a:buNone/>
              <a:tabLst/>
              <a:defRPr/>
            </a:pPr>
            <a:r>
              <a:rPr kumimoji="0" lang="en-US" sz="1400" b="0" i="0" u="none" strike="noStrike" kern="0" cap="none" spc="0" normalizeH="0" baseline="0" noProof="0">
                <a:ln>
                  <a:noFill/>
                </a:ln>
                <a:solidFill>
                  <a:srgbClr val="565A5C"/>
                </a:solidFill>
                <a:effectLst/>
                <a:uLnTx/>
                <a:uFillTx/>
                <a:latin typeface="Arial"/>
                <a:cs typeface="Arial"/>
                <a:sym typeface="Arial"/>
              </a:rPr>
              <a:t>Worry-free technology</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614;p504">
            <a:extLst>
              <a:ext uri="{FF2B5EF4-FFF2-40B4-BE49-F238E27FC236}">
                <a16:creationId xmlns:a16="http://schemas.microsoft.com/office/drawing/2014/main" id="{80CF6AEC-C294-3E41-A61A-A4BD432A263B}"/>
              </a:ext>
            </a:extLst>
          </p:cNvPr>
          <p:cNvSpPr/>
          <p:nvPr/>
        </p:nvSpPr>
        <p:spPr>
          <a:xfrm>
            <a:off x="5245549" y="4012013"/>
            <a:ext cx="516900" cy="70800"/>
          </a:xfrm>
          <a:prstGeom prst="rect">
            <a:avLst/>
          </a:prstGeom>
          <a:solidFill>
            <a:srgbClr val="FFBA59"/>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565A5C"/>
              </a:buClr>
              <a:buSzPts val="1400"/>
              <a:buFont typeface="Arial"/>
              <a:buNone/>
              <a:tabLst/>
              <a:defRPr/>
            </a:pPr>
            <a:endParaRPr kumimoji="0" sz="1400" b="0" i="0" u="none" strike="noStrike" kern="0" cap="none" spc="0" normalizeH="0" baseline="0" noProof="0">
              <a:ln>
                <a:noFill/>
              </a:ln>
              <a:solidFill>
                <a:srgbClr val="565A5C"/>
              </a:solidFill>
              <a:effectLst/>
              <a:uLnTx/>
              <a:uFillTx/>
              <a:latin typeface="Arial"/>
              <a:ea typeface="Arial"/>
              <a:cs typeface="Arial"/>
              <a:sym typeface="Arial"/>
            </a:endParaRPr>
          </a:p>
        </p:txBody>
      </p:sp>
      <p:sp>
        <p:nvSpPr>
          <p:cNvPr id="42" name="Google Shape;2618;p504">
            <a:extLst>
              <a:ext uri="{FF2B5EF4-FFF2-40B4-BE49-F238E27FC236}">
                <a16:creationId xmlns:a16="http://schemas.microsoft.com/office/drawing/2014/main" id="{51B4AC43-F196-3E40-ACE9-4B3CDE4FA57A}"/>
              </a:ext>
            </a:extLst>
          </p:cNvPr>
          <p:cNvSpPr/>
          <p:nvPr/>
        </p:nvSpPr>
        <p:spPr>
          <a:xfrm>
            <a:off x="4680107" y="4484327"/>
            <a:ext cx="2330690" cy="300000"/>
          </a:xfrm>
          <a:prstGeom prst="rect">
            <a:avLst/>
          </a:prstGeom>
          <a:no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565A5C"/>
              </a:buClr>
              <a:buSzPts val="1500"/>
              <a:buFont typeface="Arial"/>
              <a:buNone/>
              <a:tabLst/>
              <a:defRPr/>
            </a:pPr>
            <a:r>
              <a:rPr kumimoji="0" lang="en-US" sz="1400" b="0" i="0" u="none" strike="noStrike" kern="0" cap="none" spc="0" normalizeH="0" baseline="0" noProof="0">
                <a:ln>
                  <a:noFill/>
                </a:ln>
                <a:solidFill>
                  <a:srgbClr val="565A5C"/>
                </a:solidFill>
                <a:effectLst/>
                <a:uLnTx/>
                <a:uFillTx/>
                <a:latin typeface="Arial"/>
                <a:cs typeface="Arial"/>
                <a:sym typeface="Arial"/>
              </a:rPr>
              <a:t>More partner, less vendor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614;p504">
            <a:extLst>
              <a:ext uri="{FF2B5EF4-FFF2-40B4-BE49-F238E27FC236}">
                <a16:creationId xmlns:a16="http://schemas.microsoft.com/office/drawing/2014/main" id="{E5D42DD7-37F4-7947-BE13-DF42B7B88A9A}"/>
              </a:ext>
            </a:extLst>
          </p:cNvPr>
          <p:cNvSpPr/>
          <p:nvPr/>
        </p:nvSpPr>
        <p:spPr>
          <a:xfrm>
            <a:off x="4757550" y="4790589"/>
            <a:ext cx="516900" cy="70800"/>
          </a:xfrm>
          <a:prstGeom prst="rect">
            <a:avLst/>
          </a:prstGeom>
          <a:solidFill>
            <a:srgbClr val="29A6FF"/>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565A5C"/>
              </a:buClr>
              <a:buSzPts val="1400"/>
              <a:buFont typeface="Arial"/>
              <a:buNone/>
              <a:tabLst/>
              <a:defRPr/>
            </a:pPr>
            <a:endParaRPr kumimoji="0" sz="1400" b="0" i="0" u="none" strike="noStrike" kern="0" cap="none" spc="0" normalizeH="0" baseline="0" noProof="0">
              <a:ln>
                <a:noFill/>
              </a:ln>
              <a:solidFill>
                <a:srgbClr val="565A5C"/>
              </a:solidFill>
              <a:effectLst/>
              <a:uLnTx/>
              <a:uFillTx/>
              <a:latin typeface="Arial"/>
              <a:ea typeface="Arial"/>
              <a:cs typeface="Arial"/>
              <a:sym typeface="Arial"/>
            </a:endParaRPr>
          </a:p>
        </p:txBody>
      </p:sp>
    </p:spTree>
    <p:extLst>
      <p:ext uri="{BB962C8B-B14F-4D97-AF65-F5344CB8AC3E}">
        <p14:creationId xmlns:p14="http://schemas.microsoft.com/office/powerpoint/2010/main" val="3905288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E11324FB-0B3C-4B31-8FC1-E09099A36E87}"/>
              </a:ext>
            </a:extLst>
          </p:cNvPr>
          <p:cNvSpPr>
            <a:spLocks noGrp="1"/>
          </p:cNvSpPr>
          <p:nvPr>
            <p:ph type="title"/>
          </p:nvPr>
        </p:nvSpPr>
        <p:spPr>
          <a:xfrm>
            <a:off x="246740" y="212377"/>
            <a:ext cx="7615594" cy="719963"/>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400" b="1" dirty="0">
                <a:solidFill>
                  <a:srgbClr val="595959"/>
                </a:solidFill>
              </a:rPr>
              <a:t>More Assessment and Feedback in Brightspace:</a:t>
            </a:r>
          </a:p>
        </p:txBody>
      </p:sp>
      <p:sp>
        <p:nvSpPr>
          <p:cNvPr id="41" name="Text Placeholder 4">
            <a:extLst>
              <a:ext uri="{FF2B5EF4-FFF2-40B4-BE49-F238E27FC236}">
                <a16:creationId xmlns:a16="http://schemas.microsoft.com/office/drawing/2014/main" id="{560CC83E-7760-4FFB-9409-80368675E470}"/>
              </a:ext>
            </a:extLst>
          </p:cNvPr>
          <p:cNvSpPr>
            <a:spLocks noGrp="1"/>
          </p:cNvSpPr>
          <p:nvPr>
            <p:ph type="body" sz="quarter" idx="12"/>
          </p:nvPr>
        </p:nvSpPr>
        <p:spPr>
          <a:xfrm>
            <a:off x="1935002" y="897360"/>
            <a:ext cx="1899437"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b="1" u="sng" dirty="0">
                <a:solidFill>
                  <a:srgbClr val="595959"/>
                </a:solidFill>
              </a:rPr>
              <a:t>Quizzes tool</a:t>
            </a:r>
          </a:p>
        </p:txBody>
      </p:sp>
      <p:sp>
        <p:nvSpPr>
          <p:cNvPr id="43" name="Text Placeholder 6">
            <a:extLst>
              <a:ext uri="{FF2B5EF4-FFF2-40B4-BE49-F238E27FC236}">
                <a16:creationId xmlns:a16="http://schemas.microsoft.com/office/drawing/2014/main" id="{58D4FE61-A7E8-4B2B-BB02-66F0741A253E}"/>
              </a:ext>
            </a:extLst>
          </p:cNvPr>
          <p:cNvSpPr>
            <a:spLocks noGrp="1"/>
          </p:cNvSpPr>
          <p:nvPr>
            <p:ph type="body" sz="quarter" idx="14"/>
          </p:nvPr>
        </p:nvSpPr>
        <p:spPr>
          <a:xfrm>
            <a:off x="5216373" y="903710"/>
            <a:ext cx="1899437"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b="1" u="sng" dirty="0">
                <a:solidFill>
                  <a:srgbClr val="595959"/>
                </a:solidFill>
              </a:rPr>
              <a:t>Special Access and Release Conditions</a:t>
            </a:r>
          </a:p>
        </p:txBody>
      </p:sp>
      <p:sp>
        <p:nvSpPr>
          <p:cNvPr id="44" name="Text Placeholder 7">
            <a:extLst>
              <a:ext uri="{FF2B5EF4-FFF2-40B4-BE49-F238E27FC236}">
                <a16:creationId xmlns:a16="http://schemas.microsoft.com/office/drawing/2014/main" id="{8769C0F2-18E4-4586-BF31-E202A42FD7E6}"/>
              </a:ext>
            </a:extLst>
          </p:cNvPr>
          <p:cNvSpPr>
            <a:spLocks noGrp="1"/>
          </p:cNvSpPr>
          <p:nvPr>
            <p:ph type="body" sz="quarter" idx="15"/>
          </p:nvPr>
        </p:nvSpPr>
        <p:spPr>
          <a:xfrm>
            <a:off x="246740" y="3311810"/>
            <a:ext cx="1899437"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600" b="1">
                <a:solidFill>
                  <a:srgbClr val="595959"/>
                </a:solidFill>
              </a:rPr>
              <a:t>Purpose:</a:t>
            </a:r>
          </a:p>
        </p:txBody>
      </p:sp>
      <p:sp>
        <p:nvSpPr>
          <p:cNvPr id="46" name="Text Placeholder 9">
            <a:extLst>
              <a:ext uri="{FF2B5EF4-FFF2-40B4-BE49-F238E27FC236}">
                <a16:creationId xmlns:a16="http://schemas.microsoft.com/office/drawing/2014/main" id="{92CE03CF-2F21-4228-AE14-E56FAA7479FE}"/>
              </a:ext>
            </a:extLst>
          </p:cNvPr>
          <p:cNvSpPr>
            <a:spLocks noGrp="1"/>
          </p:cNvSpPr>
          <p:nvPr>
            <p:ph type="body" sz="quarter" idx="17"/>
          </p:nvPr>
        </p:nvSpPr>
        <p:spPr>
          <a:xfrm>
            <a:off x="1961211" y="3299110"/>
            <a:ext cx="1899437"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ctr"/>
            <a:r>
              <a:rPr lang="en-US" sz="1600" b="1">
                <a:solidFill>
                  <a:srgbClr val="595959"/>
                </a:solidFill>
              </a:rPr>
              <a:t>Purpose:</a:t>
            </a:r>
          </a:p>
        </p:txBody>
      </p:sp>
      <p:sp>
        <p:nvSpPr>
          <p:cNvPr id="48" name="Text Placeholder 11">
            <a:extLst>
              <a:ext uri="{FF2B5EF4-FFF2-40B4-BE49-F238E27FC236}">
                <a16:creationId xmlns:a16="http://schemas.microsoft.com/office/drawing/2014/main" id="{150429F3-22C4-4DB7-801A-AB2E95EC5203}"/>
              </a:ext>
            </a:extLst>
          </p:cNvPr>
          <p:cNvSpPr>
            <a:spLocks noGrp="1"/>
          </p:cNvSpPr>
          <p:nvPr>
            <p:ph type="body" sz="quarter" idx="19"/>
          </p:nvPr>
        </p:nvSpPr>
        <p:spPr>
          <a:xfrm>
            <a:off x="3593083" y="3300708"/>
            <a:ext cx="1899437"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ctr"/>
            <a:r>
              <a:rPr lang="en-US" sz="1600" b="1">
                <a:solidFill>
                  <a:srgbClr val="595959"/>
                </a:solidFill>
              </a:rPr>
              <a:t>Purpose:</a:t>
            </a:r>
          </a:p>
        </p:txBody>
      </p:sp>
      <p:sp>
        <p:nvSpPr>
          <p:cNvPr id="49" name="Text Placeholder 12">
            <a:extLst>
              <a:ext uri="{FF2B5EF4-FFF2-40B4-BE49-F238E27FC236}">
                <a16:creationId xmlns:a16="http://schemas.microsoft.com/office/drawing/2014/main" id="{048BD90C-F607-459B-AD5D-57D3C1E4BE1E}"/>
              </a:ext>
            </a:extLst>
          </p:cNvPr>
          <p:cNvSpPr>
            <a:spLocks noGrp="1"/>
          </p:cNvSpPr>
          <p:nvPr>
            <p:ph type="body" sz="quarter" idx="20"/>
          </p:nvPr>
        </p:nvSpPr>
        <p:spPr>
          <a:xfrm>
            <a:off x="3879382" y="3814627"/>
            <a:ext cx="1547590"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200" dirty="0">
                <a:solidFill>
                  <a:srgbClr val="595959"/>
                </a:solidFill>
                <a:latin typeface="Calibri" panose="020F0502020204030204" pitchFamily="34" charset="0"/>
                <a:cs typeface="Calibri" panose="020F0502020204030204" pitchFamily="34" charset="0"/>
              </a:rPr>
              <a:t>The Discussions tool is a collaboration area to post, read and engage on different topics or activities</a:t>
            </a:r>
          </a:p>
        </p:txBody>
      </p:sp>
      <p:sp>
        <p:nvSpPr>
          <p:cNvPr id="50" name="Text Placeholder 13">
            <a:extLst>
              <a:ext uri="{FF2B5EF4-FFF2-40B4-BE49-F238E27FC236}">
                <a16:creationId xmlns:a16="http://schemas.microsoft.com/office/drawing/2014/main" id="{08CA7728-A371-4879-AE63-A48ED9BF64E3}"/>
              </a:ext>
            </a:extLst>
          </p:cNvPr>
          <p:cNvSpPr>
            <a:spLocks noGrp="1"/>
          </p:cNvSpPr>
          <p:nvPr>
            <p:ph type="body" sz="quarter" idx="21"/>
          </p:nvPr>
        </p:nvSpPr>
        <p:spPr>
          <a:xfrm>
            <a:off x="5216374" y="3314259"/>
            <a:ext cx="1899437"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ctr"/>
            <a:r>
              <a:rPr lang="en-US" sz="1600" b="1">
                <a:solidFill>
                  <a:srgbClr val="595959"/>
                </a:solidFill>
              </a:rPr>
              <a:t>Purpose:</a:t>
            </a:r>
          </a:p>
        </p:txBody>
      </p:sp>
      <p:sp>
        <p:nvSpPr>
          <p:cNvPr id="51" name="Text Placeholder 14">
            <a:extLst>
              <a:ext uri="{FF2B5EF4-FFF2-40B4-BE49-F238E27FC236}">
                <a16:creationId xmlns:a16="http://schemas.microsoft.com/office/drawing/2014/main" id="{444B7C33-EF21-4A48-A1FD-B18DB69D5E7D}"/>
              </a:ext>
            </a:extLst>
          </p:cNvPr>
          <p:cNvSpPr>
            <a:spLocks noGrp="1"/>
          </p:cNvSpPr>
          <p:nvPr>
            <p:ph type="body" sz="quarter" idx="22"/>
          </p:nvPr>
        </p:nvSpPr>
        <p:spPr>
          <a:xfrm>
            <a:off x="5591774" y="3785799"/>
            <a:ext cx="1701251"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fontAlgn="base"/>
            <a:r>
              <a:rPr lang="en-US" sz="1150" dirty="0">
                <a:solidFill>
                  <a:srgbClr val="595959"/>
                </a:solidFill>
                <a:latin typeface="Calibri" panose="020F0502020204030204" pitchFamily="34" charset="0"/>
              </a:rPr>
              <a:t>Need to make some quizzes or discussion topics for some students? Have a few students who need more time on a quiz? Brightspace has options for that!</a:t>
            </a:r>
          </a:p>
          <a:p>
            <a:pPr algn="l"/>
            <a:endParaRPr lang="en-US" sz="1150" dirty="0">
              <a:solidFill>
                <a:srgbClr val="595959"/>
              </a:solidFill>
            </a:endParaRPr>
          </a:p>
        </p:txBody>
      </p:sp>
      <p:sp>
        <p:nvSpPr>
          <p:cNvPr id="52" name="Text Placeholder 15">
            <a:extLst>
              <a:ext uri="{FF2B5EF4-FFF2-40B4-BE49-F238E27FC236}">
                <a16:creationId xmlns:a16="http://schemas.microsoft.com/office/drawing/2014/main" id="{D67B99DD-2AE4-4458-AFBB-501838D4FF36}"/>
              </a:ext>
            </a:extLst>
          </p:cNvPr>
          <p:cNvSpPr>
            <a:spLocks noGrp="1"/>
          </p:cNvSpPr>
          <p:nvPr>
            <p:ph type="body" sz="quarter" idx="23"/>
          </p:nvPr>
        </p:nvSpPr>
        <p:spPr>
          <a:xfrm>
            <a:off x="6793326" y="3311810"/>
            <a:ext cx="1899437"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ctr"/>
            <a:r>
              <a:rPr lang="en-US" sz="1600" b="1">
                <a:solidFill>
                  <a:srgbClr val="595959"/>
                </a:solidFill>
              </a:rPr>
              <a:t>Purpose:</a:t>
            </a:r>
          </a:p>
        </p:txBody>
      </p:sp>
      <p:sp>
        <p:nvSpPr>
          <p:cNvPr id="3" name="Text Placeholder 2">
            <a:extLst>
              <a:ext uri="{FF2B5EF4-FFF2-40B4-BE49-F238E27FC236}">
                <a16:creationId xmlns:a16="http://schemas.microsoft.com/office/drawing/2014/main" id="{865A231A-B1A7-4B49-85E5-55736173BF60}"/>
              </a:ext>
            </a:extLst>
          </p:cNvPr>
          <p:cNvSpPr>
            <a:spLocks noGrp="1"/>
          </p:cNvSpPr>
          <p:nvPr>
            <p:ph type="body" sz="quarter" idx="18"/>
          </p:nvPr>
        </p:nvSpPr>
        <p:spPr>
          <a:xfrm>
            <a:off x="2273167" y="3833487"/>
            <a:ext cx="1499574" cy="391258"/>
          </a:xfrm>
        </p:spPr>
        <p:txBody>
          <a:bodyPr/>
          <a:lstStyle/>
          <a:p>
            <a:pPr lvl="0" algn="l" fontAlgn="base"/>
            <a:r>
              <a:rPr lang="en-US" sz="1150" dirty="0">
                <a:solidFill>
                  <a:srgbClr val="595959"/>
                </a:solidFill>
                <a:latin typeface="Calibri" panose="020F0502020204030204" pitchFamily="34" charset="0"/>
              </a:rPr>
              <a:t>Our Quizzes tool allows you to easily create quizzes for your students. There are several question types and options for feedback!</a:t>
            </a:r>
          </a:p>
          <a:p>
            <a:endParaRPr lang="en-US" sz="1150" dirty="0"/>
          </a:p>
        </p:txBody>
      </p:sp>
      <p:sp>
        <p:nvSpPr>
          <p:cNvPr id="26" name="Text Placeholder 2">
            <a:extLst>
              <a:ext uri="{FF2B5EF4-FFF2-40B4-BE49-F238E27FC236}">
                <a16:creationId xmlns:a16="http://schemas.microsoft.com/office/drawing/2014/main" id="{E36D1FE7-D3FD-4FAC-9426-35D212596D39}"/>
              </a:ext>
            </a:extLst>
          </p:cNvPr>
          <p:cNvSpPr txBox="1">
            <a:spLocks/>
          </p:cNvSpPr>
          <p:nvPr/>
        </p:nvSpPr>
        <p:spPr>
          <a:xfrm>
            <a:off x="3488479" y="898958"/>
            <a:ext cx="2110401" cy="521677"/>
          </a:xfrm>
          <a:prstGeom prst="rect">
            <a:avLst/>
          </a:prstGeom>
        </p:spPr>
        <p:txBody>
          <a:bodyPr anchor="b"/>
          <a:lstStyle>
            <a:defPPr>
              <a:defRPr lang="en-US"/>
            </a:defPPr>
            <a:lvl1pPr marL="0" indent="0" algn="l" defTabSz="685800" rtl="0" eaLnBrk="1" latinLnBrk="0" hangingPunct="1">
              <a:lnSpc>
                <a:spcPct val="90000"/>
              </a:lnSpc>
              <a:spcBef>
                <a:spcPts val="750"/>
              </a:spcBef>
              <a:buFont typeface="Arial" panose="020B0604020202020204" pitchFamily="34" charset="0"/>
              <a:buNone/>
              <a:defRPr sz="1350" kern="1200">
                <a:solidFill>
                  <a:schemeClr val="tx1"/>
                </a:solidFill>
                <a:latin typeface="+mn-lt"/>
                <a:ea typeface="+mn-ea"/>
                <a:cs typeface="+mn-cs"/>
              </a:defRPr>
            </a:lvl1pPr>
            <a:lvl2pPr marL="3429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6858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0287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3716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7145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0574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4003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7432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ClrTx/>
            </a:pPr>
            <a:r>
              <a:rPr lang="en-US" b="1" u="sng" dirty="0">
                <a:solidFill>
                  <a:srgbClr val="595959"/>
                </a:solidFill>
              </a:rPr>
              <a:t>Discussions</a:t>
            </a:r>
          </a:p>
        </p:txBody>
      </p:sp>
      <p:pic>
        <p:nvPicPr>
          <p:cNvPr id="86" name="Picture 85" descr="A picture containing device&#10;&#10;Description automatically generated">
            <a:extLst>
              <a:ext uri="{FF2B5EF4-FFF2-40B4-BE49-F238E27FC236}">
                <a16:creationId xmlns:a16="http://schemas.microsoft.com/office/drawing/2014/main" id="{BFE1A199-C53F-478B-94B2-99F175FA65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98723" y="1603332"/>
            <a:ext cx="1219263" cy="1219263"/>
          </a:xfrm>
          <a:prstGeom prst="rect">
            <a:avLst/>
          </a:prstGeom>
        </p:spPr>
      </p:pic>
      <p:pic>
        <p:nvPicPr>
          <p:cNvPr id="106" name="Picture 105" descr="A close up of a logo&#10;&#10;Description automatically generated">
            <a:extLst>
              <a:ext uri="{FF2B5EF4-FFF2-40B4-BE49-F238E27FC236}">
                <a16:creationId xmlns:a16="http://schemas.microsoft.com/office/drawing/2014/main" id="{1050526A-D917-48F7-9DF1-869D247BC0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1948" y="1623456"/>
            <a:ext cx="1219263" cy="1219263"/>
          </a:xfrm>
          <a:prstGeom prst="rect">
            <a:avLst/>
          </a:prstGeom>
        </p:spPr>
      </p:pic>
      <p:sp>
        <p:nvSpPr>
          <p:cNvPr id="6" name="Text Placeholder 5">
            <a:extLst>
              <a:ext uri="{FF2B5EF4-FFF2-40B4-BE49-F238E27FC236}">
                <a16:creationId xmlns:a16="http://schemas.microsoft.com/office/drawing/2014/main" id="{235B3176-2A1B-4F27-B13E-825D0459D34E}"/>
              </a:ext>
            </a:extLst>
          </p:cNvPr>
          <p:cNvSpPr>
            <a:spLocks noGrp="1"/>
          </p:cNvSpPr>
          <p:nvPr>
            <p:ph type="body" sz="quarter" idx="16"/>
          </p:nvPr>
        </p:nvSpPr>
        <p:spPr/>
        <p:txBody>
          <a:bodyPr/>
          <a:lstStyle/>
          <a:p>
            <a:endParaRPr lang="en-US"/>
          </a:p>
        </p:txBody>
      </p:sp>
      <p:sp>
        <p:nvSpPr>
          <p:cNvPr id="8" name="Text Placeholder 7">
            <a:extLst>
              <a:ext uri="{FF2B5EF4-FFF2-40B4-BE49-F238E27FC236}">
                <a16:creationId xmlns:a16="http://schemas.microsoft.com/office/drawing/2014/main" id="{E9C7312D-84FA-414D-9450-5A1F4DDB80A9}"/>
              </a:ext>
            </a:extLst>
          </p:cNvPr>
          <p:cNvSpPr>
            <a:spLocks noGrp="1"/>
          </p:cNvSpPr>
          <p:nvPr>
            <p:ph type="body" sz="quarter" idx="10"/>
          </p:nvPr>
        </p:nvSpPr>
        <p:spPr/>
        <p:txBody>
          <a:bodyPr/>
          <a:lstStyle/>
          <a:p>
            <a:endParaRPr lang="en-US"/>
          </a:p>
        </p:txBody>
      </p:sp>
      <p:sp>
        <p:nvSpPr>
          <p:cNvPr id="10" name="Text Placeholder 9">
            <a:extLst>
              <a:ext uri="{FF2B5EF4-FFF2-40B4-BE49-F238E27FC236}">
                <a16:creationId xmlns:a16="http://schemas.microsoft.com/office/drawing/2014/main" id="{FD00007B-4D6E-4A62-906F-E5CE37AB4154}"/>
              </a:ext>
            </a:extLst>
          </p:cNvPr>
          <p:cNvSpPr>
            <a:spLocks noGrp="1"/>
          </p:cNvSpPr>
          <p:nvPr>
            <p:ph type="body" sz="quarter" idx="24"/>
          </p:nvPr>
        </p:nvSpPr>
        <p:spPr/>
        <p:txBody>
          <a:bodyPr/>
          <a:lstStyle/>
          <a:p>
            <a:endParaRPr lang="en-US"/>
          </a:p>
        </p:txBody>
      </p:sp>
      <p:sp>
        <p:nvSpPr>
          <p:cNvPr id="11" name="Rectangle 10">
            <a:extLst>
              <a:ext uri="{FF2B5EF4-FFF2-40B4-BE49-F238E27FC236}">
                <a16:creationId xmlns:a16="http://schemas.microsoft.com/office/drawing/2014/main" id="{FFE4F5CB-191E-4C45-BCAE-6E1A2B14274A}"/>
              </a:ext>
            </a:extLst>
          </p:cNvPr>
          <p:cNvSpPr/>
          <p:nvPr/>
        </p:nvSpPr>
        <p:spPr>
          <a:xfrm>
            <a:off x="246740" y="897360"/>
            <a:ext cx="1903414" cy="3828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F9A7959-1763-408B-8A88-89A0E1C88AD5}"/>
              </a:ext>
            </a:extLst>
          </p:cNvPr>
          <p:cNvSpPr/>
          <p:nvPr/>
        </p:nvSpPr>
        <p:spPr>
          <a:xfrm>
            <a:off x="6980814" y="1007401"/>
            <a:ext cx="1847702" cy="3636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drawing&#10;&#10;Description automatically generated">
            <a:extLst>
              <a:ext uri="{FF2B5EF4-FFF2-40B4-BE49-F238E27FC236}">
                <a16:creationId xmlns:a16="http://schemas.microsoft.com/office/drawing/2014/main" id="{2435C19F-A7C8-419B-852C-20EE4F65FBAC}"/>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919462" y="1603331"/>
            <a:ext cx="1219263" cy="1219263"/>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3F0EA3B4-82D9-4011-9462-8AA7F0E73B67}"/>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2346900" y="1603330"/>
            <a:ext cx="1219263" cy="1219263"/>
          </a:xfrm>
          <a:prstGeom prst="rect">
            <a:avLst/>
          </a:prstGeom>
        </p:spPr>
      </p:pic>
      <p:pic>
        <p:nvPicPr>
          <p:cNvPr id="24" name="Picture 23" descr="A picture containing drawing&#10;&#10;Description automatically generated">
            <a:extLst>
              <a:ext uri="{FF2B5EF4-FFF2-40B4-BE49-F238E27FC236}">
                <a16:creationId xmlns:a16="http://schemas.microsoft.com/office/drawing/2014/main" id="{7B6471B2-7A55-40F3-A84F-2D8F6A22DE49}"/>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5584337" y="1621007"/>
            <a:ext cx="1219263" cy="1219263"/>
          </a:xfrm>
          <a:prstGeom prst="rect">
            <a:avLst/>
          </a:prstGeom>
        </p:spPr>
      </p:pic>
    </p:spTree>
    <p:extLst>
      <p:ext uri="{BB962C8B-B14F-4D97-AF65-F5344CB8AC3E}">
        <p14:creationId xmlns:p14="http://schemas.microsoft.com/office/powerpoint/2010/main" val="1222933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 name="Picture 1">
            <a:extLst>
              <a:ext uri="{FF2B5EF4-FFF2-40B4-BE49-F238E27FC236}">
                <a16:creationId xmlns:a16="http://schemas.microsoft.com/office/drawing/2014/main" id="{08F91ADF-A149-412A-8841-B867C3AFEE1D}"/>
              </a:ext>
            </a:extLst>
          </p:cNvPr>
          <p:cNvPicPr>
            <a:picLocks noChangeAspect="1"/>
          </p:cNvPicPr>
          <p:nvPr/>
        </p:nvPicPr>
        <p:blipFill>
          <a:blip r:embed="rId3"/>
          <a:stretch>
            <a:fillRect/>
          </a:stretch>
        </p:blipFill>
        <p:spPr>
          <a:xfrm>
            <a:off x="0" y="0"/>
            <a:ext cx="1330977" cy="1099905"/>
          </a:xfrm>
          <a:prstGeom prst="rect">
            <a:avLst/>
          </a:prstGeom>
        </p:spPr>
      </p:pic>
      <p:sp>
        <p:nvSpPr>
          <p:cNvPr id="254" name="Google Shape;254;p47"/>
          <p:cNvSpPr txBox="1">
            <a:spLocks noGrp="1"/>
          </p:cNvSpPr>
          <p:nvPr>
            <p:ph type="title" idx="4294967295"/>
          </p:nvPr>
        </p:nvSpPr>
        <p:spPr>
          <a:xfrm>
            <a:off x="1349012" y="123330"/>
            <a:ext cx="5589588" cy="993775"/>
          </a:xfrm>
          <a:prstGeom prst="rect">
            <a:avLst/>
          </a:prstGeom>
        </p:spPr>
        <p:txBody>
          <a:bodyPr spcFirstLastPara="1" wrap="square" lIns="68569" tIns="34275" rIns="68569" bIns="34275" anchor="t" anchorCtr="0">
            <a:noAutofit/>
          </a:bodyPr>
          <a:lstStyle/>
          <a:p>
            <a:r>
              <a:rPr lang="en-CA" dirty="0">
                <a:solidFill>
                  <a:srgbClr val="595959"/>
                </a:solidFill>
                <a:uFill>
                  <a:noFill/>
                </a:uFill>
              </a:rPr>
              <a:t>What is the Discussions tool?</a:t>
            </a:r>
            <a:endParaRPr dirty="0">
              <a:solidFill>
                <a:srgbClr val="595959"/>
              </a:solidFill>
            </a:endParaRPr>
          </a:p>
        </p:txBody>
      </p:sp>
      <p:sp>
        <p:nvSpPr>
          <p:cNvPr id="19" name="Google Shape;621;p95">
            <a:extLst>
              <a:ext uri="{FF2B5EF4-FFF2-40B4-BE49-F238E27FC236}">
                <a16:creationId xmlns:a16="http://schemas.microsoft.com/office/drawing/2014/main" id="{633FDF8E-5EDF-4B9D-9C09-9CD36E667AB0}"/>
              </a:ext>
            </a:extLst>
          </p:cNvPr>
          <p:cNvSpPr txBox="1">
            <a:spLocks noGrp="1"/>
          </p:cNvSpPr>
          <p:nvPr>
            <p:ph type="body" idx="4294967295"/>
          </p:nvPr>
        </p:nvSpPr>
        <p:spPr>
          <a:xfrm>
            <a:off x="1566863" y="723900"/>
            <a:ext cx="7577137" cy="1241425"/>
          </a:xfrm>
          <a:prstGeom prst="rect">
            <a:avLst/>
          </a:prstGeom>
          <a:noFill/>
          <a:ln>
            <a:noFill/>
          </a:ln>
        </p:spPr>
        <p:txBody>
          <a:bodyPr spcFirstLastPara="1" wrap="square" lIns="68569" tIns="34275" rIns="68569" bIns="34275" anchor="t" anchorCtr="0">
            <a:noAutofit/>
          </a:bodyPr>
          <a:lstStyle/>
          <a:p>
            <a:pPr marL="0" indent="0">
              <a:spcBef>
                <a:spcPts val="0"/>
              </a:spcBef>
              <a:buClr>
                <a:srgbClr val="595959"/>
              </a:buClr>
              <a:buNone/>
            </a:pPr>
            <a:r>
              <a:rPr lang="en-US" sz="1500" dirty="0"/>
              <a:t>The Discussions tool is a collaboration area to post, read and reply to threads on different topics or activities.</a:t>
            </a:r>
            <a:endParaRPr sz="1500" dirty="0"/>
          </a:p>
        </p:txBody>
      </p:sp>
      <p:sp>
        <p:nvSpPr>
          <p:cNvPr id="6" name="Rectangle 5">
            <a:extLst>
              <a:ext uri="{FF2B5EF4-FFF2-40B4-BE49-F238E27FC236}">
                <a16:creationId xmlns:a16="http://schemas.microsoft.com/office/drawing/2014/main" id="{4B2C58A2-39B2-44B2-8053-53E7284AC733}"/>
              </a:ext>
            </a:extLst>
          </p:cNvPr>
          <p:cNvSpPr/>
          <p:nvPr/>
        </p:nvSpPr>
        <p:spPr>
          <a:xfrm>
            <a:off x="529588" y="1646826"/>
            <a:ext cx="915956" cy="369332"/>
          </a:xfrm>
          <a:prstGeom prst="rect">
            <a:avLst/>
          </a:prstGeom>
          <a:noFill/>
        </p:spPr>
        <p:txBody>
          <a:bodyPr wrap="none" lIns="68580" tIns="34290" rIns="68580" bIns="34290">
            <a:spAutoFit/>
          </a:bodyPr>
          <a:lstStyle/>
          <a:p>
            <a:pPr algn="ctr" defTabSz="685800"/>
            <a:r>
              <a:rPr lang="en-US" sz="1950" b="1" dirty="0">
                <a:ln w="0"/>
                <a:solidFill>
                  <a:srgbClr val="32075B"/>
                </a:solidFill>
                <a:effectLst>
                  <a:outerShdw blurRad="38100" dist="25400" dir="5400000" algn="ctr" rotWithShape="0">
                    <a:srgbClr val="6E747A">
                      <a:alpha val="43000"/>
                    </a:srgbClr>
                  </a:outerShdw>
                </a:effectLst>
              </a:rPr>
              <a:t>Forum</a:t>
            </a:r>
          </a:p>
        </p:txBody>
      </p:sp>
      <p:sp>
        <p:nvSpPr>
          <p:cNvPr id="20" name="Rectangle 19">
            <a:extLst>
              <a:ext uri="{FF2B5EF4-FFF2-40B4-BE49-F238E27FC236}">
                <a16:creationId xmlns:a16="http://schemas.microsoft.com/office/drawing/2014/main" id="{3C2167ED-3F7E-45BE-9603-B00809713258}"/>
              </a:ext>
            </a:extLst>
          </p:cNvPr>
          <p:cNvSpPr/>
          <p:nvPr/>
        </p:nvSpPr>
        <p:spPr>
          <a:xfrm>
            <a:off x="538304" y="2636527"/>
            <a:ext cx="803746" cy="369332"/>
          </a:xfrm>
          <a:prstGeom prst="rect">
            <a:avLst/>
          </a:prstGeom>
          <a:noFill/>
        </p:spPr>
        <p:txBody>
          <a:bodyPr wrap="none" lIns="68580" tIns="34290" rIns="68580" bIns="34290">
            <a:spAutoFit/>
          </a:bodyPr>
          <a:lstStyle/>
          <a:p>
            <a:pPr algn="ctr" defTabSz="685800"/>
            <a:r>
              <a:rPr lang="en-US" sz="1950" b="1" dirty="0">
                <a:ln w="0"/>
                <a:solidFill>
                  <a:srgbClr val="32075B"/>
                </a:solidFill>
                <a:effectLst>
                  <a:outerShdw blurRad="38100" dist="25400" dir="5400000" algn="ctr" rotWithShape="0">
                    <a:srgbClr val="6E747A">
                      <a:alpha val="43000"/>
                    </a:srgbClr>
                  </a:outerShdw>
                </a:effectLst>
              </a:rPr>
              <a:t>Topic</a:t>
            </a:r>
          </a:p>
        </p:txBody>
      </p:sp>
      <p:sp>
        <p:nvSpPr>
          <p:cNvPr id="21" name="Rectangle 20">
            <a:extLst>
              <a:ext uri="{FF2B5EF4-FFF2-40B4-BE49-F238E27FC236}">
                <a16:creationId xmlns:a16="http://schemas.microsoft.com/office/drawing/2014/main" id="{F193D4CA-D075-4571-A835-C1FF5634E17A}"/>
              </a:ext>
            </a:extLst>
          </p:cNvPr>
          <p:cNvSpPr/>
          <p:nvPr/>
        </p:nvSpPr>
        <p:spPr>
          <a:xfrm>
            <a:off x="473282" y="3626227"/>
            <a:ext cx="972062" cy="369332"/>
          </a:xfrm>
          <a:prstGeom prst="rect">
            <a:avLst/>
          </a:prstGeom>
          <a:noFill/>
        </p:spPr>
        <p:txBody>
          <a:bodyPr wrap="none" lIns="68580" tIns="34290" rIns="68580" bIns="34290">
            <a:spAutoFit/>
          </a:bodyPr>
          <a:lstStyle/>
          <a:p>
            <a:pPr algn="ctr" defTabSz="685800"/>
            <a:r>
              <a:rPr lang="en-US" sz="1950" b="1" dirty="0">
                <a:ln w="0"/>
                <a:solidFill>
                  <a:srgbClr val="32075B"/>
                </a:solidFill>
                <a:effectLst>
                  <a:outerShdw blurRad="38100" dist="25400" dir="5400000" algn="ctr" rotWithShape="0">
                    <a:srgbClr val="6E747A">
                      <a:alpha val="43000"/>
                    </a:srgbClr>
                  </a:outerShdw>
                </a:effectLst>
              </a:rPr>
              <a:t>Thread</a:t>
            </a:r>
          </a:p>
        </p:txBody>
      </p:sp>
      <p:sp>
        <p:nvSpPr>
          <p:cNvPr id="8" name="Arrow: Down 7">
            <a:extLst>
              <a:ext uri="{FF2B5EF4-FFF2-40B4-BE49-F238E27FC236}">
                <a16:creationId xmlns:a16="http://schemas.microsoft.com/office/drawing/2014/main" id="{5B3A94A0-6FC2-40F5-977E-23FD1EC8A962}"/>
              </a:ext>
            </a:extLst>
          </p:cNvPr>
          <p:cNvSpPr/>
          <p:nvPr/>
        </p:nvSpPr>
        <p:spPr>
          <a:xfrm>
            <a:off x="837409" y="2121725"/>
            <a:ext cx="300314" cy="4092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50">
              <a:solidFill>
                <a:srgbClr val="565A5C"/>
              </a:solidFill>
              <a:latin typeface="Arial"/>
            </a:endParaRPr>
          </a:p>
        </p:txBody>
      </p:sp>
      <p:sp>
        <p:nvSpPr>
          <p:cNvPr id="23" name="Arrow: Down 22">
            <a:extLst>
              <a:ext uri="{FF2B5EF4-FFF2-40B4-BE49-F238E27FC236}">
                <a16:creationId xmlns:a16="http://schemas.microsoft.com/office/drawing/2014/main" id="{DC5AD24A-AC8C-4CA8-AA3D-63E5890DAE22}"/>
              </a:ext>
            </a:extLst>
          </p:cNvPr>
          <p:cNvSpPr/>
          <p:nvPr/>
        </p:nvSpPr>
        <p:spPr>
          <a:xfrm>
            <a:off x="837409" y="3151327"/>
            <a:ext cx="300314" cy="4092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50">
              <a:solidFill>
                <a:srgbClr val="565A5C"/>
              </a:solidFill>
              <a:latin typeface="Arial"/>
            </a:endParaRPr>
          </a:p>
        </p:txBody>
      </p:sp>
      <p:pic>
        <p:nvPicPr>
          <p:cNvPr id="13" name="Picture 12" descr="A close up of a sign&#10;&#10;Description automatically generated">
            <a:extLst>
              <a:ext uri="{FF2B5EF4-FFF2-40B4-BE49-F238E27FC236}">
                <a16:creationId xmlns:a16="http://schemas.microsoft.com/office/drawing/2014/main" id="{C2F8339E-5D29-4E5D-BA79-17D8D7F093C1}"/>
              </a:ext>
            </a:extLst>
          </p:cNvPr>
          <p:cNvPicPr>
            <a:picLocks noChangeAspect="1"/>
          </p:cNvPicPr>
          <p:nvPr/>
        </p:nvPicPr>
        <p:blipFill>
          <a:blip r:embed="rId4"/>
          <a:stretch>
            <a:fillRect/>
          </a:stretch>
        </p:blipFill>
        <p:spPr>
          <a:xfrm>
            <a:off x="2776721" y="1190566"/>
            <a:ext cx="3072812" cy="37000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6730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6" grpId="0"/>
      <p:bldP spid="20" grpId="0"/>
      <p:bldP spid="21" grpId="0"/>
      <p:bldP spid="8" grpId="0" animBg="1"/>
      <p:bldP spid="23" grpId="0" animBg="1"/>
    </p:bldLst>
  </p:timing>
</p:sld>
</file>

<file path=ppt/theme/theme1.xml><?xml version="1.0" encoding="utf-8"?>
<a:theme xmlns:a="http://schemas.openxmlformats.org/drawingml/2006/main" name="16x9 D2L Theme">
  <a:themeElements>
    <a:clrScheme name="D2L">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ppt/theme/theme11.xml><?xml version="1.0" encoding="utf-8"?>
<a:theme xmlns:a="http://schemas.openxmlformats.org/drawingml/2006/main" name="3_16x9 Brightspace Theme">
  <a:themeElements>
    <a:clrScheme name="Custom 2">
      <a:dk1>
        <a:srgbClr val="FFFFFF"/>
      </a:dk1>
      <a:lt1>
        <a:srgbClr val="565A5C"/>
      </a:lt1>
      <a:dk2>
        <a:srgbClr val="FFFFFF"/>
      </a:dk2>
      <a:lt2>
        <a:srgbClr val="00A3AE"/>
      </a:lt2>
      <a:accent1>
        <a:srgbClr val="32075B"/>
      </a:accent1>
      <a:accent2>
        <a:srgbClr val="CD2026"/>
      </a:accent2>
      <a:accent3>
        <a:srgbClr val="7EA033"/>
      </a:accent3>
      <a:accent4>
        <a:srgbClr val="006FBF"/>
      </a:accent4>
      <a:accent5>
        <a:srgbClr val="A82F5E"/>
      </a:accent5>
      <a:accent6>
        <a:srgbClr val="E87511"/>
      </a:accent6>
      <a:hlink>
        <a:srgbClr val="0070C0"/>
      </a:hlink>
      <a:folHlink>
        <a:srgbClr val="D8D8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4_16x9 D2L Theme">
  <a:themeElements>
    <a:clrScheme name="D2L Colours">
      <a:dk1>
        <a:srgbClr val="FFFFFF"/>
      </a:dk1>
      <a:lt1>
        <a:srgbClr val="565A5C"/>
      </a:lt1>
      <a:dk2>
        <a:srgbClr val="FFFFFF"/>
      </a:dk2>
      <a:lt2>
        <a:srgbClr val="00A3AE"/>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x9 D2L Theme" id="{E4F453A8-69BE-0244-8E33-374BD6774886}" vid="{F48AB90E-D6F1-1346-995F-A3B166A560F6}"/>
    </a:ext>
  </a:extLst>
</a:theme>
</file>

<file path=ppt/theme/theme14.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ase Slide">
  <a:themeElements>
    <a:clrScheme name="D2L">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ppt/theme/theme8.xml><?xml version="1.0" encoding="utf-8"?>
<a:theme xmlns:a="http://schemas.openxmlformats.org/drawingml/2006/main" name="4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F3EC00727C86438154A2DB29960142" ma:contentTypeVersion="4" ma:contentTypeDescription="Create a new document." ma:contentTypeScope="" ma:versionID="220a987dd4447146f2d1f55c5683e396">
  <xsd:schema xmlns:xsd="http://www.w3.org/2001/XMLSchema" xmlns:xs="http://www.w3.org/2001/XMLSchema" xmlns:p="http://schemas.microsoft.com/office/2006/metadata/properties" xmlns:ns2="5e914208-6681-478a-a75d-932c80133963" xmlns:ns3="749b71be-1046-46cb-9622-3a5f3766f71a" targetNamespace="http://schemas.microsoft.com/office/2006/metadata/properties" ma:root="true" ma:fieldsID="171367235a36afd4964e2168d1a97d94" ns2:_="" ns3:_="">
    <xsd:import namespace="5e914208-6681-478a-a75d-932c80133963"/>
    <xsd:import namespace="749b71be-1046-46cb-9622-3a5f3766f71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914208-6681-478a-a75d-932c801339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49b71be-1046-46cb-9622-3a5f3766f71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52EBF5-8329-480A-AD75-B1B1CC3D04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914208-6681-478a-a75d-932c80133963"/>
    <ds:schemaRef ds:uri="749b71be-1046-46cb-9622-3a5f3766f7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5BA396-7A3A-4E6B-BC46-53A2DE5D7140}">
  <ds:schemaRefs>
    <ds:schemaRef ds:uri="http://schemas.microsoft.com/office/2006/documentManagement/types"/>
    <ds:schemaRef ds:uri="5e914208-6681-478a-a75d-932c80133963"/>
    <ds:schemaRef ds:uri="749b71be-1046-46cb-9622-3a5f3766f71a"/>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0A57D211-4564-4446-99F6-60A0C828A2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13698</TotalTime>
  <Words>2804</Words>
  <Application>Microsoft Office PowerPoint</Application>
  <PresentationFormat>On-screen Show (16:9)</PresentationFormat>
  <Paragraphs>281</Paragraphs>
  <Slides>24</Slides>
  <Notes>24</Notes>
  <HiddenSlides>8</HiddenSlides>
  <MMClips>0</MMClips>
  <ScaleCrop>false</ScaleCrop>
  <HeadingPairs>
    <vt:vector size="4" baseType="variant">
      <vt:variant>
        <vt:lpstr>Theme</vt:lpstr>
      </vt:variant>
      <vt:variant>
        <vt:i4>14</vt:i4>
      </vt:variant>
      <vt:variant>
        <vt:lpstr>Slide Titles</vt:lpstr>
      </vt:variant>
      <vt:variant>
        <vt:i4>24</vt:i4>
      </vt:variant>
    </vt:vector>
  </HeadingPairs>
  <TitlesOfParts>
    <vt:vector size="38" baseType="lpstr">
      <vt:lpstr>16x9 D2L Theme</vt:lpstr>
      <vt:lpstr>1_Base Slide</vt:lpstr>
      <vt:lpstr>3_16x9 D2L Theme (Modified)</vt:lpstr>
      <vt:lpstr>Custom Design</vt:lpstr>
      <vt:lpstr>2_16x9 D2L Theme (Modified)</vt:lpstr>
      <vt:lpstr>6_Office Theme</vt:lpstr>
      <vt:lpstr>6_16x9 D2L Theme (Modified)</vt:lpstr>
      <vt:lpstr>4_16x9 D2L Theme (Modified)</vt:lpstr>
      <vt:lpstr>3_Office Theme</vt:lpstr>
      <vt:lpstr>5_16x9 D2L Theme (Modified)</vt:lpstr>
      <vt:lpstr>3_16x9 Brightspace Theme</vt:lpstr>
      <vt:lpstr>1_Office Theme</vt:lpstr>
      <vt:lpstr>4_16x9 D2L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More Assessment and Feedback in Brightspace:</vt:lpstr>
      <vt:lpstr>What is the Discussions tool?</vt:lpstr>
      <vt:lpstr>Assessments and Feedback Demo</vt:lpstr>
      <vt:lpstr>Create a Quiz (1/4)</vt:lpstr>
      <vt:lpstr>Create a Quiz (2/4)</vt:lpstr>
      <vt:lpstr>Create a Quiz (3/4)</vt:lpstr>
      <vt:lpstr>Create a Quiz (4/4)</vt:lpstr>
      <vt:lpstr>Create a Discussion Forum (1/2)</vt:lpstr>
      <vt:lpstr>Create a Discussion Forum (2/2)</vt:lpstr>
      <vt:lpstr>Create a Discussion Topic (1/2)</vt:lpstr>
      <vt:lpstr>Create a Discussion Topic (2/2)</vt:lpstr>
      <vt:lpstr>Example Discussion Activities:</vt:lpstr>
      <vt:lpstr>PowerPoint Presentation</vt:lpstr>
      <vt:lpstr>Give This a Try!</vt:lpstr>
      <vt:lpstr>Resources</vt:lpstr>
      <vt:lpstr>Tutorial Videos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Tina McAuley</dc:creator>
  <cp:lastModifiedBy>Valerie Howe</cp:lastModifiedBy>
  <cp:revision>91</cp:revision>
  <cp:lastPrinted>2019-04-18T19:33:33Z</cp:lastPrinted>
  <dcterms:modified xsi:type="dcterms:W3CDTF">2020-12-21T16:40:30Z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ontentTypeId" pid="2">
    <vt:lpwstr>0x01010085F3EC00727C86438154A2DB29960142</vt:lpwstr>
  </property>
  <property fmtid="{D5CDD505-2E9C-101B-9397-08002B2CF9AE}" name="NXPowerLiteLastOptimized" pid="3">
    <vt:lpwstr>8296014</vt:lpwstr>
  </property>
  <property fmtid="{D5CDD505-2E9C-101B-9397-08002B2CF9AE}" name="NXPowerLiteSettings" pid="4">
    <vt:lpwstr>C700052003A000</vt:lpwstr>
  </property>
  <property fmtid="{D5CDD505-2E9C-101B-9397-08002B2CF9AE}" name="NXPowerLiteVersion" pid="5">
    <vt:lpwstr>D9.0.3</vt:lpwstr>
  </property>
</Properties>
</file>